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sldIdLst>
    <p:sldId id="256" r:id="rId5"/>
    <p:sldId id="258" r:id="rId6"/>
    <p:sldId id="260" r:id="rId7"/>
    <p:sldId id="294" r:id="rId8"/>
    <p:sldId id="273" r:id="rId9"/>
    <p:sldId id="332" r:id="rId10"/>
    <p:sldId id="333" r:id="rId11"/>
    <p:sldId id="302" r:id="rId12"/>
    <p:sldId id="303" r:id="rId13"/>
    <p:sldId id="269" r:id="rId14"/>
    <p:sldId id="328" r:id="rId15"/>
    <p:sldId id="331" r:id="rId16"/>
    <p:sldId id="299" r:id="rId17"/>
    <p:sldId id="335" r:id="rId18"/>
    <p:sldId id="270" r:id="rId19"/>
    <p:sldId id="298" r:id="rId20"/>
    <p:sldId id="334" r:id="rId21"/>
    <p:sldId id="326" r:id="rId22"/>
    <p:sldId id="278" r:id="rId23"/>
    <p:sldId id="287" r:id="rId24"/>
    <p:sldId id="327" r:id="rId25"/>
    <p:sldId id="304" r:id="rId26"/>
    <p:sldId id="305" r:id="rId27"/>
    <p:sldId id="307" r:id="rId28"/>
    <p:sldId id="284" r:id="rId29"/>
    <p:sldId id="257" r:id="rId30"/>
    <p:sldId id="309" r:id="rId31"/>
    <p:sldId id="316" r:id="rId32"/>
    <p:sldId id="320" r:id="rId33"/>
    <p:sldId id="312" r:id="rId34"/>
    <p:sldId id="322" r:id="rId35"/>
    <p:sldId id="317" r:id="rId36"/>
    <p:sldId id="323" r:id="rId37"/>
    <p:sldId id="318" r:id="rId38"/>
    <p:sldId id="324" r:id="rId39"/>
    <p:sldId id="319" r:id="rId40"/>
    <p:sldId id="315" r:id="rId41"/>
    <p:sldId id="313" r:id="rId42"/>
    <p:sldId id="29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746" autoAdjust="0"/>
  </p:normalViewPr>
  <p:slideViewPr>
    <p:cSldViewPr snapToGrid="0">
      <p:cViewPr varScale="1">
        <p:scale>
          <a:sx n="81" d="100"/>
          <a:sy n="81" d="100"/>
        </p:scale>
        <p:origin x="16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ata1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7.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svg"/><Relationship Id="rId4" Type="http://schemas.openxmlformats.org/officeDocument/2006/relationships/image" Target="../media/image60.svg"/><Relationship Id="rId9" Type="http://schemas.openxmlformats.org/officeDocument/2006/relationships/image" Target="../media/image28.png"/></Relationships>
</file>

<file path=ppt/diagrams/_rels/data1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1.png"/><Relationship Id="rId7" Type="http://schemas.openxmlformats.org/officeDocument/2006/relationships/image" Target="../media/image8.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ata18.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ata19.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5.svg"/><Relationship Id="rId5" Type="http://schemas.openxmlformats.org/officeDocument/2006/relationships/image" Target="../media/image59.png"/><Relationship Id="rId4" Type="http://schemas.openxmlformats.org/officeDocument/2006/relationships/image" Target="../media/image94.svg"/></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2.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sv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svg"/><Relationship Id="rId4" Type="http://schemas.openxmlformats.org/officeDocument/2006/relationships/image" Target="../media/image107.svg"/><Relationship Id="rId9" Type="http://schemas.openxmlformats.org/officeDocument/2006/relationships/image" Target="../media/image112.pn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7.sv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svg"/><Relationship Id="rId4" Type="http://schemas.openxmlformats.org/officeDocument/2006/relationships/image" Target="../media/image60.svg"/><Relationship Id="rId9" Type="http://schemas.openxmlformats.org/officeDocument/2006/relationships/image" Target="../media/image28.png"/></Relationships>
</file>

<file path=ppt/diagrams/_rels/drawing15.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1.png"/><Relationship Id="rId7" Type="http://schemas.openxmlformats.org/officeDocument/2006/relationships/image" Target="../media/image8.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18.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svg"/><Relationship Id="rId1" Type="http://schemas.openxmlformats.org/officeDocument/2006/relationships/image" Target="../media/image83.png"/><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97.sv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image" Target="../media/image92.svg"/><Relationship Id="rId1" Type="http://schemas.openxmlformats.org/officeDocument/2006/relationships/image" Target="../media/image91.png"/><Relationship Id="rId6" Type="http://schemas.openxmlformats.org/officeDocument/2006/relationships/image" Target="../media/image95.svg"/><Relationship Id="rId5" Type="http://schemas.openxmlformats.org/officeDocument/2006/relationships/image" Target="../media/image59.png"/><Relationship Id="rId4" Type="http://schemas.openxmlformats.org/officeDocument/2006/relationships/image" Target="../media/image9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2.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106.png"/><Relationship Id="rId7" Type="http://schemas.openxmlformats.org/officeDocument/2006/relationships/image" Target="../media/image110.png"/><Relationship Id="rId12" Type="http://schemas.openxmlformats.org/officeDocument/2006/relationships/image" Target="../media/image115.svg"/><Relationship Id="rId2" Type="http://schemas.openxmlformats.org/officeDocument/2006/relationships/image" Target="../media/image105.svg"/><Relationship Id="rId1" Type="http://schemas.openxmlformats.org/officeDocument/2006/relationships/image" Target="../media/image104.png"/><Relationship Id="rId6" Type="http://schemas.openxmlformats.org/officeDocument/2006/relationships/image" Target="../media/image109.sv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svg"/><Relationship Id="rId4" Type="http://schemas.openxmlformats.org/officeDocument/2006/relationships/image" Target="../media/image107.svg"/><Relationship Id="rId9" Type="http://schemas.openxmlformats.org/officeDocument/2006/relationships/image" Target="../media/image11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3DC60-6101-480F-B686-A1715674F87C}"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999F8259-BFF6-4CA4-8396-1AC948313BB4}">
      <dgm:prSet/>
      <dgm:spPr/>
      <dgm:t>
        <a:bodyPr/>
        <a:lstStyle/>
        <a:p>
          <a:r>
            <a:rPr lang="en-GB" dirty="0"/>
            <a:t>Overview of Year 3</a:t>
          </a:r>
          <a:endParaRPr lang="en-US" dirty="0"/>
        </a:p>
      </dgm:t>
    </dgm:pt>
    <dgm:pt modelId="{4C735B4C-3002-4A30-9674-92B850E3CB56}" type="parTrans" cxnId="{F21ED5B3-DE5D-4527-9ECA-F008189730F8}">
      <dgm:prSet/>
      <dgm:spPr/>
      <dgm:t>
        <a:bodyPr/>
        <a:lstStyle/>
        <a:p>
          <a:endParaRPr lang="en-US"/>
        </a:p>
      </dgm:t>
    </dgm:pt>
    <dgm:pt modelId="{A3F75B3D-4D82-4512-AAC2-4A6EFC6C09F4}" type="sibTrans" cxnId="{F21ED5B3-DE5D-4527-9ECA-F008189730F8}">
      <dgm:prSet/>
      <dgm:spPr/>
      <dgm:t>
        <a:bodyPr/>
        <a:lstStyle/>
        <a:p>
          <a:endParaRPr lang="en-US"/>
        </a:p>
      </dgm:t>
    </dgm:pt>
    <dgm:pt modelId="{1F91188E-D4FC-4996-A9AB-EF679A0A387D}">
      <dgm:prSet/>
      <dgm:spPr/>
      <dgm:t>
        <a:bodyPr/>
        <a:lstStyle/>
        <a:p>
          <a:r>
            <a:rPr lang="en-GB" dirty="0"/>
            <a:t>What is Case-based learning (CBL)?</a:t>
          </a:r>
          <a:endParaRPr lang="en-US" dirty="0"/>
        </a:p>
      </dgm:t>
    </dgm:pt>
    <dgm:pt modelId="{4DAD48BA-1149-434B-B9E3-6BC482E9A43C}" type="parTrans" cxnId="{5F9F289F-2D03-4CE0-ACDF-1F59F27AE6E8}">
      <dgm:prSet/>
      <dgm:spPr/>
      <dgm:t>
        <a:bodyPr/>
        <a:lstStyle/>
        <a:p>
          <a:endParaRPr lang="en-US"/>
        </a:p>
      </dgm:t>
    </dgm:pt>
    <dgm:pt modelId="{C2DFA5ED-F1F4-4C9F-8C0B-AEA242A100B2}" type="sibTrans" cxnId="{5F9F289F-2D03-4CE0-ACDF-1F59F27AE6E8}">
      <dgm:prSet/>
      <dgm:spPr/>
      <dgm:t>
        <a:bodyPr/>
        <a:lstStyle/>
        <a:p>
          <a:endParaRPr lang="en-US"/>
        </a:p>
      </dgm:t>
    </dgm:pt>
    <dgm:pt modelId="{12F7B565-0FB3-40AC-9E2D-F5A10AA16D2F}">
      <dgm:prSet/>
      <dgm:spPr/>
      <dgm:t>
        <a:bodyPr/>
        <a:lstStyle/>
        <a:p>
          <a:r>
            <a:rPr lang="en-GB" dirty="0"/>
            <a:t>Why use CBL?</a:t>
          </a:r>
          <a:endParaRPr lang="en-US" dirty="0"/>
        </a:p>
      </dgm:t>
    </dgm:pt>
    <dgm:pt modelId="{0A92D605-CD01-4C24-80CD-1449829180EB}" type="parTrans" cxnId="{47A972BB-C57D-4864-9EB6-4DFB0F86B8D2}">
      <dgm:prSet/>
      <dgm:spPr/>
      <dgm:t>
        <a:bodyPr/>
        <a:lstStyle/>
        <a:p>
          <a:endParaRPr lang="en-US"/>
        </a:p>
      </dgm:t>
    </dgm:pt>
    <dgm:pt modelId="{8439AB0A-6E72-41C5-B154-050E578C12DF}" type="sibTrans" cxnId="{47A972BB-C57D-4864-9EB6-4DFB0F86B8D2}">
      <dgm:prSet/>
      <dgm:spPr/>
      <dgm:t>
        <a:bodyPr/>
        <a:lstStyle/>
        <a:p>
          <a:endParaRPr lang="en-US"/>
        </a:p>
      </dgm:t>
    </dgm:pt>
    <dgm:pt modelId="{FE0E4EF3-0A5F-41B7-BB48-E27F833222AF}">
      <dgm:prSet/>
      <dgm:spPr/>
      <dgm:t>
        <a:bodyPr/>
        <a:lstStyle/>
        <a:p>
          <a:r>
            <a:rPr lang="en-GB" dirty="0"/>
            <a:t>Timeline</a:t>
          </a:r>
          <a:endParaRPr lang="en-US" dirty="0"/>
        </a:p>
      </dgm:t>
    </dgm:pt>
    <dgm:pt modelId="{CD3ABE5C-C60C-4424-BF4A-66348C146BEB}" type="parTrans" cxnId="{F8202ADE-ADEC-4EED-B9B3-CCFC21A6125A}">
      <dgm:prSet/>
      <dgm:spPr/>
      <dgm:t>
        <a:bodyPr/>
        <a:lstStyle/>
        <a:p>
          <a:endParaRPr lang="en-US"/>
        </a:p>
      </dgm:t>
    </dgm:pt>
    <dgm:pt modelId="{6D7FFC80-11AA-477F-9EE5-6F8F7AC916C0}" type="sibTrans" cxnId="{F8202ADE-ADEC-4EED-B9B3-CCFC21A6125A}">
      <dgm:prSet/>
      <dgm:spPr/>
      <dgm:t>
        <a:bodyPr/>
        <a:lstStyle/>
        <a:p>
          <a:endParaRPr lang="en-US"/>
        </a:p>
      </dgm:t>
    </dgm:pt>
    <dgm:pt modelId="{4DC2525E-78B7-448F-A4A1-13BE8245D0FE}">
      <dgm:prSet/>
      <dgm:spPr/>
      <dgm:t>
        <a:bodyPr/>
        <a:lstStyle/>
        <a:p>
          <a:r>
            <a:rPr lang="en-US" dirty="0"/>
            <a:t>Roles</a:t>
          </a:r>
        </a:p>
      </dgm:t>
    </dgm:pt>
    <dgm:pt modelId="{549E1829-6162-48BB-944A-FB2097BB3453}" type="parTrans" cxnId="{EED1B51D-8795-4D4A-AA67-5FE4C0FAA54E}">
      <dgm:prSet/>
      <dgm:spPr/>
      <dgm:t>
        <a:bodyPr/>
        <a:lstStyle/>
        <a:p>
          <a:endParaRPr lang="en-US"/>
        </a:p>
      </dgm:t>
    </dgm:pt>
    <dgm:pt modelId="{30D27A7E-F8D8-4603-943A-8B59E8D93BFA}" type="sibTrans" cxnId="{EED1B51D-8795-4D4A-AA67-5FE4C0FAA54E}">
      <dgm:prSet/>
      <dgm:spPr/>
      <dgm:t>
        <a:bodyPr/>
        <a:lstStyle/>
        <a:p>
          <a:endParaRPr lang="en-US"/>
        </a:p>
      </dgm:t>
    </dgm:pt>
    <dgm:pt modelId="{C3EB355A-1E61-4DAA-8ED4-C4CC6D23CBAB}">
      <dgm:prSet/>
      <dgm:spPr/>
      <dgm:t>
        <a:bodyPr/>
        <a:lstStyle/>
        <a:p>
          <a:r>
            <a:rPr lang="en-GB" dirty="0"/>
            <a:t>Case summaries</a:t>
          </a:r>
          <a:endParaRPr lang="en-US" dirty="0"/>
        </a:p>
      </dgm:t>
    </dgm:pt>
    <dgm:pt modelId="{51A5369D-C3E7-4279-A7FE-B6C33129F015}" type="parTrans" cxnId="{85859547-62B5-4B80-B901-AC8D55A65B6F}">
      <dgm:prSet/>
      <dgm:spPr/>
      <dgm:t>
        <a:bodyPr/>
        <a:lstStyle/>
        <a:p>
          <a:endParaRPr lang="en-US"/>
        </a:p>
      </dgm:t>
    </dgm:pt>
    <dgm:pt modelId="{DC475F66-80A0-4366-8739-02BC00169E93}" type="sibTrans" cxnId="{85859547-62B5-4B80-B901-AC8D55A65B6F}">
      <dgm:prSet/>
      <dgm:spPr/>
      <dgm:t>
        <a:bodyPr/>
        <a:lstStyle/>
        <a:p>
          <a:endParaRPr lang="en-US"/>
        </a:p>
      </dgm:t>
    </dgm:pt>
    <dgm:pt modelId="{FB66526D-0E41-4654-B031-A8A8D07A6325}">
      <dgm:prSet/>
      <dgm:spPr/>
      <dgm:t>
        <a:bodyPr/>
        <a:lstStyle/>
        <a:p>
          <a:r>
            <a:rPr lang="en-US" dirty="0"/>
            <a:t>Materials</a:t>
          </a:r>
        </a:p>
      </dgm:t>
    </dgm:pt>
    <dgm:pt modelId="{8DE239CC-D94A-4F68-815D-570CEEC42E50}" type="parTrans" cxnId="{89FD179F-3A27-44C0-8830-23AF15CBFF6E}">
      <dgm:prSet/>
      <dgm:spPr/>
      <dgm:t>
        <a:bodyPr/>
        <a:lstStyle/>
        <a:p>
          <a:endParaRPr lang="en-GB"/>
        </a:p>
      </dgm:t>
    </dgm:pt>
    <dgm:pt modelId="{885A6665-A0FC-463B-A879-47E5607EAFD9}" type="sibTrans" cxnId="{89FD179F-3A27-44C0-8830-23AF15CBFF6E}">
      <dgm:prSet/>
      <dgm:spPr/>
      <dgm:t>
        <a:bodyPr/>
        <a:lstStyle/>
        <a:p>
          <a:endParaRPr lang="en-GB"/>
        </a:p>
      </dgm:t>
    </dgm:pt>
    <dgm:pt modelId="{A7188F72-A69B-43A7-951B-03CA3350CF86}">
      <dgm:prSet/>
      <dgm:spPr/>
      <dgm:t>
        <a:bodyPr/>
        <a:lstStyle/>
        <a:p>
          <a:r>
            <a:rPr lang="en-US" dirty="0"/>
            <a:t>Sessions</a:t>
          </a:r>
        </a:p>
      </dgm:t>
    </dgm:pt>
    <dgm:pt modelId="{0E156F4B-B638-4AC7-B15E-B314ADC1EF7A}" type="parTrans" cxnId="{5426D423-EEA8-4AE8-B6DA-1CF495F393CE}">
      <dgm:prSet/>
      <dgm:spPr/>
      <dgm:t>
        <a:bodyPr/>
        <a:lstStyle/>
        <a:p>
          <a:endParaRPr lang="en-GB"/>
        </a:p>
      </dgm:t>
    </dgm:pt>
    <dgm:pt modelId="{0EC24A44-CC2B-4271-A100-26D9285BBF3F}" type="sibTrans" cxnId="{5426D423-EEA8-4AE8-B6DA-1CF495F393CE}">
      <dgm:prSet/>
      <dgm:spPr/>
      <dgm:t>
        <a:bodyPr/>
        <a:lstStyle/>
        <a:p>
          <a:endParaRPr lang="en-GB"/>
        </a:p>
      </dgm:t>
    </dgm:pt>
    <dgm:pt modelId="{D9311E3C-34C4-4DC9-B80B-E1BF7C56A876}">
      <dgm:prSet/>
      <dgm:spPr/>
      <dgm:t>
        <a:bodyPr/>
        <a:lstStyle/>
        <a:p>
          <a:r>
            <a:rPr lang="en-US" dirty="0"/>
            <a:t>Evaluation</a:t>
          </a:r>
        </a:p>
      </dgm:t>
    </dgm:pt>
    <dgm:pt modelId="{17124F7C-C439-4FCF-870A-787D8114B496}" type="parTrans" cxnId="{56FFCEB7-E9C3-4B8E-A7EA-3EA86EDDF66B}">
      <dgm:prSet/>
      <dgm:spPr/>
      <dgm:t>
        <a:bodyPr/>
        <a:lstStyle/>
        <a:p>
          <a:endParaRPr lang="en-GB"/>
        </a:p>
      </dgm:t>
    </dgm:pt>
    <dgm:pt modelId="{B7B273C4-E439-4BC0-8124-E0A872731AA9}" type="sibTrans" cxnId="{56FFCEB7-E9C3-4B8E-A7EA-3EA86EDDF66B}">
      <dgm:prSet/>
      <dgm:spPr/>
      <dgm:t>
        <a:bodyPr/>
        <a:lstStyle/>
        <a:p>
          <a:endParaRPr lang="en-GB"/>
        </a:p>
      </dgm:t>
    </dgm:pt>
    <dgm:pt modelId="{B72ED26E-730B-44B7-91CA-55C78A902613}" type="pres">
      <dgm:prSet presAssocID="{BF13DC60-6101-480F-B686-A1715674F87C}" presName="vert0" presStyleCnt="0">
        <dgm:presLayoutVars>
          <dgm:dir/>
          <dgm:animOne val="branch"/>
          <dgm:animLvl val="lvl"/>
        </dgm:presLayoutVars>
      </dgm:prSet>
      <dgm:spPr/>
    </dgm:pt>
    <dgm:pt modelId="{2C972D2D-7B98-4BDD-BD51-387D6DED6C37}" type="pres">
      <dgm:prSet presAssocID="{999F8259-BFF6-4CA4-8396-1AC948313BB4}" presName="thickLine" presStyleLbl="alignNode1" presStyleIdx="0" presStyleCnt="9"/>
      <dgm:spPr/>
    </dgm:pt>
    <dgm:pt modelId="{9A893B3F-7C5F-4920-A850-D71104F43D8F}" type="pres">
      <dgm:prSet presAssocID="{999F8259-BFF6-4CA4-8396-1AC948313BB4}" presName="horz1" presStyleCnt="0"/>
      <dgm:spPr/>
    </dgm:pt>
    <dgm:pt modelId="{BBB65B95-44C8-4452-800C-485056B9539B}" type="pres">
      <dgm:prSet presAssocID="{999F8259-BFF6-4CA4-8396-1AC948313BB4}" presName="tx1" presStyleLbl="revTx" presStyleIdx="0" presStyleCnt="9"/>
      <dgm:spPr/>
    </dgm:pt>
    <dgm:pt modelId="{984DCF0D-1C2C-44D2-91CC-2373D0853BE3}" type="pres">
      <dgm:prSet presAssocID="{999F8259-BFF6-4CA4-8396-1AC948313BB4}" presName="vert1" presStyleCnt="0"/>
      <dgm:spPr/>
    </dgm:pt>
    <dgm:pt modelId="{07F40E0D-F342-4E69-AC21-0E328DFF6F86}" type="pres">
      <dgm:prSet presAssocID="{1F91188E-D4FC-4996-A9AB-EF679A0A387D}" presName="thickLine" presStyleLbl="alignNode1" presStyleIdx="1" presStyleCnt="9"/>
      <dgm:spPr/>
    </dgm:pt>
    <dgm:pt modelId="{A5668C23-CB94-4ACE-AD78-5F80C48E8AFE}" type="pres">
      <dgm:prSet presAssocID="{1F91188E-D4FC-4996-A9AB-EF679A0A387D}" presName="horz1" presStyleCnt="0"/>
      <dgm:spPr/>
    </dgm:pt>
    <dgm:pt modelId="{56DCA203-6155-449B-B593-E1DC32FCCCB8}" type="pres">
      <dgm:prSet presAssocID="{1F91188E-D4FC-4996-A9AB-EF679A0A387D}" presName="tx1" presStyleLbl="revTx" presStyleIdx="1" presStyleCnt="9"/>
      <dgm:spPr/>
    </dgm:pt>
    <dgm:pt modelId="{EFD1B1FE-C072-41A6-8BA7-2A1C3A71A0FB}" type="pres">
      <dgm:prSet presAssocID="{1F91188E-D4FC-4996-A9AB-EF679A0A387D}" presName="vert1" presStyleCnt="0"/>
      <dgm:spPr/>
    </dgm:pt>
    <dgm:pt modelId="{858C7994-1208-46E1-9725-3E67374187E8}" type="pres">
      <dgm:prSet presAssocID="{12F7B565-0FB3-40AC-9E2D-F5A10AA16D2F}" presName="thickLine" presStyleLbl="alignNode1" presStyleIdx="2" presStyleCnt="9"/>
      <dgm:spPr/>
    </dgm:pt>
    <dgm:pt modelId="{95CD639A-E6C1-4A83-9303-D6C87608D229}" type="pres">
      <dgm:prSet presAssocID="{12F7B565-0FB3-40AC-9E2D-F5A10AA16D2F}" presName="horz1" presStyleCnt="0"/>
      <dgm:spPr/>
    </dgm:pt>
    <dgm:pt modelId="{C09DD425-A587-483D-B21D-3ECF5A995A93}" type="pres">
      <dgm:prSet presAssocID="{12F7B565-0FB3-40AC-9E2D-F5A10AA16D2F}" presName="tx1" presStyleLbl="revTx" presStyleIdx="2" presStyleCnt="9"/>
      <dgm:spPr/>
    </dgm:pt>
    <dgm:pt modelId="{4A360819-473A-4905-9F2E-AA007F7912B3}" type="pres">
      <dgm:prSet presAssocID="{12F7B565-0FB3-40AC-9E2D-F5A10AA16D2F}" presName="vert1" presStyleCnt="0"/>
      <dgm:spPr/>
    </dgm:pt>
    <dgm:pt modelId="{D3230255-3D78-4EAD-8CB0-46B9C9C5F0C7}" type="pres">
      <dgm:prSet presAssocID="{FE0E4EF3-0A5F-41B7-BB48-E27F833222AF}" presName="thickLine" presStyleLbl="alignNode1" presStyleIdx="3" presStyleCnt="9"/>
      <dgm:spPr/>
    </dgm:pt>
    <dgm:pt modelId="{D007DFB9-8037-4511-90E3-3A4D8B5C955C}" type="pres">
      <dgm:prSet presAssocID="{FE0E4EF3-0A5F-41B7-BB48-E27F833222AF}" presName="horz1" presStyleCnt="0"/>
      <dgm:spPr/>
    </dgm:pt>
    <dgm:pt modelId="{1932953C-C4FB-4901-B985-EDE4FEB347BD}" type="pres">
      <dgm:prSet presAssocID="{FE0E4EF3-0A5F-41B7-BB48-E27F833222AF}" presName="tx1" presStyleLbl="revTx" presStyleIdx="3" presStyleCnt="9"/>
      <dgm:spPr/>
    </dgm:pt>
    <dgm:pt modelId="{262DEC54-3DEA-43AC-B91E-5515D48022C7}" type="pres">
      <dgm:prSet presAssocID="{FE0E4EF3-0A5F-41B7-BB48-E27F833222AF}" presName="vert1" presStyleCnt="0"/>
      <dgm:spPr/>
    </dgm:pt>
    <dgm:pt modelId="{8A8C9FE0-288E-4EA6-84BF-D935AB7462AB}" type="pres">
      <dgm:prSet presAssocID="{4DC2525E-78B7-448F-A4A1-13BE8245D0FE}" presName="thickLine" presStyleLbl="alignNode1" presStyleIdx="4" presStyleCnt="9"/>
      <dgm:spPr/>
    </dgm:pt>
    <dgm:pt modelId="{070C38A3-C2F7-40BC-887A-209F89BDE22D}" type="pres">
      <dgm:prSet presAssocID="{4DC2525E-78B7-448F-A4A1-13BE8245D0FE}" presName="horz1" presStyleCnt="0"/>
      <dgm:spPr/>
    </dgm:pt>
    <dgm:pt modelId="{52E9D475-2031-4C44-BB35-AC8448675A1F}" type="pres">
      <dgm:prSet presAssocID="{4DC2525E-78B7-448F-A4A1-13BE8245D0FE}" presName="tx1" presStyleLbl="revTx" presStyleIdx="4" presStyleCnt="9"/>
      <dgm:spPr/>
    </dgm:pt>
    <dgm:pt modelId="{93CFFECE-0F6D-43B4-ABF9-0D8CCEED6195}" type="pres">
      <dgm:prSet presAssocID="{4DC2525E-78B7-448F-A4A1-13BE8245D0FE}" presName="vert1" presStyleCnt="0"/>
      <dgm:spPr/>
    </dgm:pt>
    <dgm:pt modelId="{8CA37EB6-5DB9-4FA2-BF20-66E34024445B}" type="pres">
      <dgm:prSet presAssocID="{FB66526D-0E41-4654-B031-A8A8D07A6325}" presName="thickLine" presStyleLbl="alignNode1" presStyleIdx="5" presStyleCnt="9"/>
      <dgm:spPr/>
    </dgm:pt>
    <dgm:pt modelId="{A372E17C-57DA-44C1-AD06-071583E49E27}" type="pres">
      <dgm:prSet presAssocID="{FB66526D-0E41-4654-B031-A8A8D07A6325}" presName="horz1" presStyleCnt="0"/>
      <dgm:spPr/>
    </dgm:pt>
    <dgm:pt modelId="{AFB3345C-60BB-4DDC-A928-97D7DF067975}" type="pres">
      <dgm:prSet presAssocID="{FB66526D-0E41-4654-B031-A8A8D07A6325}" presName="tx1" presStyleLbl="revTx" presStyleIdx="5" presStyleCnt="9"/>
      <dgm:spPr/>
    </dgm:pt>
    <dgm:pt modelId="{C7DB2B6F-F653-4352-805E-F5B14F8F0834}" type="pres">
      <dgm:prSet presAssocID="{FB66526D-0E41-4654-B031-A8A8D07A6325}" presName="vert1" presStyleCnt="0"/>
      <dgm:spPr/>
    </dgm:pt>
    <dgm:pt modelId="{7ADAFF7D-E2B4-49D0-B7DD-B5691BBF89B7}" type="pres">
      <dgm:prSet presAssocID="{A7188F72-A69B-43A7-951B-03CA3350CF86}" presName="thickLine" presStyleLbl="alignNode1" presStyleIdx="6" presStyleCnt="9"/>
      <dgm:spPr/>
    </dgm:pt>
    <dgm:pt modelId="{D73745A6-DF61-4006-B709-C7EB4394B828}" type="pres">
      <dgm:prSet presAssocID="{A7188F72-A69B-43A7-951B-03CA3350CF86}" presName="horz1" presStyleCnt="0"/>
      <dgm:spPr/>
    </dgm:pt>
    <dgm:pt modelId="{59B7A7F2-8FA0-4796-80CB-D81385485E53}" type="pres">
      <dgm:prSet presAssocID="{A7188F72-A69B-43A7-951B-03CA3350CF86}" presName="tx1" presStyleLbl="revTx" presStyleIdx="6" presStyleCnt="9"/>
      <dgm:spPr/>
    </dgm:pt>
    <dgm:pt modelId="{6762B7A0-6F14-4D33-8A23-00917C8B7ED4}" type="pres">
      <dgm:prSet presAssocID="{A7188F72-A69B-43A7-951B-03CA3350CF86}" presName="vert1" presStyleCnt="0"/>
      <dgm:spPr/>
    </dgm:pt>
    <dgm:pt modelId="{810DBD72-A2E3-463B-98FF-FF9C11A7EA23}" type="pres">
      <dgm:prSet presAssocID="{C3EB355A-1E61-4DAA-8ED4-C4CC6D23CBAB}" presName="thickLine" presStyleLbl="alignNode1" presStyleIdx="7" presStyleCnt="9"/>
      <dgm:spPr/>
    </dgm:pt>
    <dgm:pt modelId="{92AD29AA-9DD3-40B7-95B1-04E10246BDDA}" type="pres">
      <dgm:prSet presAssocID="{C3EB355A-1E61-4DAA-8ED4-C4CC6D23CBAB}" presName="horz1" presStyleCnt="0"/>
      <dgm:spPr/>
    </dgm:pt>
    <dgm:pt modelId="{E5848753-9107-4B75-B866-445B8DFC2D59}" type="pres">
      <dgm:prSet presAssocID="{C3EB355A-1E61-4DAA-8ED4-C4CC6D23CBAB}" presName="tx1" presStyleLbl="revTx" presStyleIdx="7" presStyleCnt="9"/>
      <dgm:spPr/>
    </dgm:pt>
    <dgm:pt modelId="{4C0391FF-BB25-4B21-BE93-3B9DD681B182}" type="pres">
      <dgm:prSet presAssocID="{C3EB355A-1E61-4DAA-8ED4-C4CC6D23CBAB}" presName="vert1" presStyleCnt="0"/>
      <dgm:spPr/>
    </dgm:pt>
    <dgm:pt modelId="{D966B1D7-5D21-4A39-B33C-40586262C81D}" type="pres">
      <dgm:prSet presAssocID="{D9311E3C-34C4-4DC9-B80B-E1BF7C56A876}" presName="thickLine" presStyleLbl="alignNode1" presStyleIdx="8" presStyleCnt="9"/>
      <dgm:spPr/>
    </dgm:pt>
    <dgm:pt modelId="{215B8FE2-13D6-4EB7-B4F2-E8E25E67657E}" type="pres">
      <dgm:prSet presAssocID="{D9311E3C-34C4-4DC9-B80B-E1BF7C56A876}" presName="horz1" presStyleCnt="0"/>
      <dgm:spPr/>
    </dgm:pt>
    <dgm:pt modelId="{4382BD2A-38A2-49F8-BB54-C11B8ABE6506}" type="pres">
      <dgm:prSet presAssocID="{D9311E3C-34C4-4DC9-B80B-E1BF7C56A876}" presName="tx1" presStyleLbl="revTx" presStyleIdx="8" presStyleCnt="9"/>
      <dgm:spPr/>
    </dgm:pt>
    <dgm:pt modelId="{FFDF9D59-4FE8-493A-B6F3-BB3B903716FE}" type="pres">
      <dgm:prSet presAssocID="{D9311E3C-34C4-4DC9-B80B-E1BF7C56A876}" presName="vert1" presStyleCnt="0"/>
      <dgm:spPr/>
    </dgm:pt>
  </dgm:ptLst>
  <dgm:cxnLst>
    <dgm:cxn modelId="{EED1B51D-8795-4D4A-AA67-5FE4C0FAA54E}" srcId="{BF13DC60-6101-480F-B686-A1715674F87C}" destId="{4DC2525E-78B7-448F-A4A1-13BE8245D0FE}" srcOrd="4" destOrd="0" parTransId="{549E1829-6162-48BB-944A-FB2097BB3453}" sibTransId="{30D27A7E-F8D8-4603-943A-8B59E8D93BFA}"/>
    <dgm:cxn modelId="{5426D423-EEA8-4AE8-B6DA-1CF495F393CE}" srcId="{BF13DC60-6101-480F-B686-A1715674F87C}" destId="{A7188F72-A69B-43A7-951B-03CA3350CF86}" srcOrd="6" destOrd="0" parTransId="{0E156F4B-B638-4AC7-B15E-B314ADC1EF7A}" sibTransId="{0EC24A44-CC2B-4271-A100-26D9285BBF3F}"/>
    <dgm:cxn modelId="{60F0302A-116E-4495-9B5F-B43192C5EC0F}" type="presOf" srcId="{C3EB355A-1E61-4DAA-8ED4-C4CC6D23CBAB}" destId="{E5848753-9107-4B75-B866-445B8DFC2D59}" srcOrd="0" destOrd="0" presId="urn:microsoft.com/office/officeart/2008/layout/LinedList"/>
    <dgm:cxn modelId="{85859547-62B5-4B80-B901-AC8D55A65B6F}" srcId="{BF13DC60-6101-480F-B686-A1715674F87C}" destId="{C3EB355A-1E61-4DAA-8ED4-C4CC6D23CBAB}" srcOrd="7" destOrd="0" parTransId="{51A5369D-C3E7-4279-A7FE-B6C33129F015}" sibTransId="{DC475F66-80A0-4366-8739-02BC00169E93}"/>
    <dgm:cxn modelId="{1F788355-B933-4A54-8F6D-00641FB5CD58}" type="presOf" srcId="{FB66526D-0E41-4654-B031-A8A8D07A6325}" destId="{AFB3345C-60BB-4DDC-A928-97D7DF067975}" srcOrd="0" destOrd="0" presId="urn:microsoft.com/office/officeart/2008/layout/LinedList"/>
    <dgm:cxn modelId="{122B998E-3DD7-4E34-8C36-F5A542A978D3}" type="presOf" srcId="{D9311E3C-34C4-4DC9-B80B-E1BF7C56A876}" destId="{4382BD2A-38A2-49F8-BB54-C11B8ABE6506}" srcOrd="0" destOrd="0" presId="urn:microsoft.com/office/officeart/2008/layout/LinedList"/>
    <dgm:cxn modelId="{96B2C297-0A2F-4CFB-A4D8-96679D62CD67}" type="presOf" srcId="{A7188F72-A69B-43A7-951B-03CA3350CF86}" destId="{59B7A7F2-8FA0-4796-80CB-D81385485E53}" srcOrd="0" destOrd="0" presId="urn:microsoft.com/office/officeart/2008/layout/LinedList"/>
    <dgm:cxn modelId="{89FD179F-3A27-44C0-8830-23AF15CBFF6E}" srcId="{BF13DC60-6101-480F-B686-A1715674F87C}" destId="{FB66526D-0E41-4654-B031-A8A8D07A6325}" srcOrd="5" destOrd="0" parTransId="{8DE239CC-D94A-4F68-815D-570CEEC42E50}" sibTransId="{885A6665-A0FC-463B-A879-47E5607EAFD9}"/>
    <dgm:cxn modelId="{5F9F289F-2D03-4CE0-ACDF-1F59F27AE6E8}" srcId="{BF13DC60-6101-480F-B686-A1715674F87C}" destId="{1F91188E-D4FC-4996-A9AB-EF679A0A387D}" srcOrd="1" destOrd="0" parTransId="{4DAD48BA-1149-434B-B9E3-6BC482E9A43C}" sibTransId="{C2DFA5ED-F1F4-4C9F-8C0B-AEA242A100B2}"/>
    <dgm:cxn modelId="{E5AB8FAF-FE2F-4036-A601-512FC400C30B}" type="presOf" srcId="{1F91188E-D4FC-4996-A9AB-EF679A0A387D}" destId="{56DCA203-6155-449B-B593-E1DC32FCCCB8}" srcOrd="0" destOrd="0" presId="urn:microsoft.com/office/officeart/2008/layout/LinedList"/>
    <dgm:cxn modelId="{F21ED5B3-DE5D-4527-9ECA-F008189730F8}" srcId="{BF13DC60-6101-480F-B686-A1715674F87C}" destId="{999F8259-BFF6-4CA4-8396-1AC948313BB4}" srcOrd="0" destOrd="0" parTransId="{4C735B4C-3002-4A30-9674-92B850E3CB56}" sibTransId="{A3F75B3D-4D82-4512-AAC2-4A6EFC6C09F4}"/>
    <dgm:cxn modelId="{56FFCEB7-E9C3-4B8E-A7EA-3EA86EDDF66B}" srcId="{BF13DC60-6101-480F-B686-A1715674F87C}" destId="{D9311E3C-34C4-4DC9-B80B-E1BF7C56A876}" srcOrd="8" destOrd="0" parTransId="{17124F7C-C439-4FCF-870A-787D8114B496}" sibTransId="{B7B273C4-E439-4BC0-8124-E0A872731AA9}"/>
    <dgm:cxn modelId="{47A972BB-C57D-4864-9EB6-4DFB0F86B8D2}" srcId="{BF13DC60-6101-480F-B686-A1715674F87C}" destId="{12F7B565-0FB3-40AC-9E2D-F5A10AA16D2F}" srcOrd="2" destOrd="0" parTransId="{0A92D605-CD01-4C24-80CD-1449829180EB}" sibTransId="{8439AB0A-6E72-41C5-B154-050E578C12DF}"/>
    <dgm:cxn modelId="{99F131C2-DC2B-4B7C-887C-91FC0C42FA0A}" type="presOf" srcId="{FE0E4EF3-0A5F-41B7-BB48-E27F833222AF}" destId="{1932953C-C4FB-4901-B985-EDE4FEB347BD}" srcOrd="0" destOrd="0" presId="urn:microsoft.com/office/officeart/2008/layout/LinedList"/>
    <dgm:cxn modelId="{F4DA73C2-1211-4E70-8478-8D595B21346A}" type="presOf" srcId="{BF13DC60-6101-480F-B686-A1715674F87C}" destId="{B72ED26E-730B-44B7-91CA-55C78A902613}" srcOrd="0" destOrd="0" presId="urn:microsoft.com/office/officeart/2008/layout/LinedList"/>
    <dgm:cxn modelId="{7AFDD4C3-5AC0-4E36-B52F-14A895E4A481}" type="presOf" srcId="{999F8259-BFF6-4CA4-8396-1AC948313BB4}" destId="{BBB65B95-44C8-4452-800C-485056B9539B}" srcOrd="0" destOrd="0" presId="urn:microsoft.com/office/officeart/2008/layout/LinedList"/>
    <dgm:cxn modelId="{D9F75BD5-2EF5-4DE4-B166-22D910657BDA}" type="presOf" srcId="{4DC2525E-78B7-448F-A4A1-13BE8245D0FE}" destId="{52E9D475-2031-4C44-BB35-AC8448675A1F}" srcOrd="0" destOrd="0" presId="urn:microsoft.com/office/officeart/2008/layout/LinedList"/>
    <dgm:cxn modelId="{8070CFD9-792D-43F0-8F38-FF3B6D2354CF}" type="presOf" srcId="{12F7B565-0FB3-40AC-9E2D-F5A10AA16D2F}" destId="{C09DD425-A587-483D-B21D-3ECF5A995A93}" srcOrd="0" destOrd="0" presId="urn:microsoft.com/office/officeart/2008/layout/LinedList"/>
    <dgm:cxn modelId="{F8202ADE-ADEC-4EED-B9B3-CCFC21A6125A}" srcId="{BF13DC60-6101-480F-B686-A1715674F87C}" destId="{FE0E4EF3-0A5F-41B7-BB48-E27F833222AF}" srcOrd="3" destOrd="0" parTransId="{CD3ABE5C-C60C-4424-BF4A-66348C146BEB}" sibTransId="{6D7FFC80-11AA-477F-9EE5-6F8F7AC916C0}"/>
    <dgm:cxn modelId="{465ABBF4-EE37-4B2C-BE2E-4D391C4A557E}" type="presParOf" srcId="{B72ED26E-730B-44B7-91CA-55C78A902613}" destId="{2C972D2D-7B98-4BDD-BD51-387D6DED6C37}" srcOrd="0" destOrd="0" presId="urn:microsoft.com/office/officeart/2008/layout/LinedList"/>
    <dgm:cxn modelId="{A088F6C5-0961-4342-9458-AF1E94B12ED8}" type="presParOf" srcId="{B72ED26E-730B-44B7-91CA-55C78A902613}" destId="{9A893B3F-7C5F-4920-A850-D71104F43D8F}" srcOrd="1" destOrd="0" presId="urn:microsoft.com/office/officeart/2008/layout/LinedList"/>
    <dgm:cxn modelId="{A6608607-1376-49EB-8035-1B2ABFAF9B6F}" type="presParOf" srcId="{9A893B3F-7C5F-4920-A850-D71104F43D8F}" destId="{BBB65B95-44C8-4452-800C-485056B9539B}" srcOrd="0" destOrd="0" presId="urn:microsoft.com/office/officeart/2008/layout/LinedList"/>
    <dgm:cxn modelId="{84E18EE8-D914-4697-AEAB-69C2F9C393C3}" type="presParOf" srcId="{9A893B3F-7C5F-4920-A850-D71104F43D8F}" destId="{984DCF0D-1C2C-44D2-91CC-2373D0853BE3}" srcOrd="1" destOrd="0" presId="urn:microsoft.com/office/officeart/2008/layout/LinedList"/>
    <dgm:cxn modelId="{C04A6044-C2A0-44ED-B9BE-8C2D55EAA9A9}" type="presParOf" srcId="{B72ED26E-730B-44B7-91CA-55C78A902613}" destId="{07F40E0D-F342-4E69-AC21-0E328DFF6F86}" srcOrd="2" destOrd="0" presId="urn:microsoft.com/office/officeart/2008/layout/LinedList"/>
    <dgm:cxn modelId="{C7127B3D-DF90-4051-9F09-4C348469587C}" type="presParOf" srcId="{B72ED26E-730B-44B7-91CA-55C78A902613}" destId="{A5668C23-CB94-4ACE-AD78-5F80C48E8AFE}" srcOrd="3" destOrd="0" presId="urn:microsoft.com/office/officeart/2008/layout/LinedList"/>
    <dgm:cxn modelId="{13254FCB-B447-4052-A629-291D279121F0}" type="presParOf" srcId="{A5668C23-CB94-4ACE-AD78-5F80C48E8AFE}" destId="{56DCA203-6155-449B-B593-E1DC32FCCCB8}" srcOrd="0" destOrd="0" presId="urn:microsoft.com/office/officeart/2008/layout/LinedList"/>
    <dgm:cxn modelId="{F4EAAB0A-3696-40E0-A882-54E0837051FB}" type="presParOf" srcId="{A5668C23-CB94-4ACE-AD78-5F80C48E8AFE}" destId="{EFD1B1FE-C072-41A6-8BA7-2A1C3A71A0FB}" srcOrd="1" destOrd="0" presId="urn:microsoft.com/office/officeart/2008/layout/LinedList"/>
    <dgm:cxn modelId="{488AC755-DDC2-4AA1-B164-45A86F8C85F6}" type="presParOf" srcId="{B72ED26E-730B-44B7-91CA-55C78A902613}" destId="{858C7994-1208-46E1-9725-3E67374187E8}" srcOrd="4" destOrd="0" presId="urn:microsoft.com/office/officeart/2008/layout/LinedList"/>
    <dgm:cxn modelId="{814A6E76-420F-45A8-90D7-2ECADE9217C9}" type="presParOf" srcId="{B72ED26E-730B-44B7-91CA-55C78A902613}" destId="{95CD639A-E6C1-4A83-9303-D6C87608D229}" srcOrd="5" destOrd="0" presId="urn:microsoft.com/office/officeart/2008/layout/LinedList"/>
    <dgm:cxn modelId="{02B1ABD0-A8C6-445A-8916-0D2ABC6FB5A8}" type="presParOf" srcId="{95CD639A-E6C1-4A83-9303-D6C87608D229}" destId="{C09DD425-A587-483D-B21D-3ECF5A995A93}" srcOrd="0" destOrd="0" presId="urn:microsoft.com/office/officeart/2008/layout/LinedList"/>
    <dgm:cxn modelId="{FE7317AC-4509-498B-9190-D5126F718DD7}" type="presParOf" srcId="{95CD639A-E6C1-4A83-9303-D6C87608D229}" destId="{4A360819-473A-4905-9F2E-AA007F7912B3}" srcOrd="1" destOrd="0" presId="urn:microsoft.com/office/officeart/2008/layout/LinedList"/>
    <dgm:cxn modelId="{2C49915E-C760-435A-8A32-369AFC71C453}" type="presParOf" srcId="{B72ED26E-730B-44B7-91CA-55C78A902613}" destId="{D3230255-3D78-4EAD-8CB0-46B9C9C5F0C7}" srcOrd="6" destOrd="0" presId="urn:microsoft.com/office/officeart/2008/layout/LinedList"/>
    <dgm:cxn modelId="{76BD1265-6732-433E-B557-683E4540C5F1}" type="presParOf" srcId="{B72ED26E-730B-44B7-91CA-55C78A902613}" destId="{D007DFB9-8037-4511-90E3-3A4D8B5C955C}" srcOrd="7" destOrd="0" presId="urn:microsoft.com/office/officeart/2008/layout/LinedList"/>
    <dgm:cxn modelId="{7294B94A-9A7A-4667-ACD2-6C510985CA12}" type="presParOf" srcId="{D007DFB9-8037-4511-90E3-3A4D8B5C955C}" destId="{1932953C-C4FB-4901-B985-EDE4FEB347BD}" srcOrd="0" destOrd="0" presId="urn:microsoft.com/office/officeart/2008/layout/LinedList"/>
    <dgm:cxn modelId="{5BBF05F4-C2B6-407E-8806-848EB61C92C1}" type="presParOf" srcId="{D007DFB9-8037-4511-90E3-3A4D8B5C955C}" destId="{262DEC54-3DEA-43AC-B91E-5515D48022C7}" srcOrd="1" destOrd="0" presId="urn:microsoft.com/office/officeart/2008/layout/LinedList"/>
    <dgm:cxn modelId="{53318C40-9E29-4161-9877-807D442FF050}" type="presParOf" srcId="{B72ED26E-730B-44B7-91CA-55C78A902613}" destId="{8A8C9FE0-288E-4EA6-84BF-D935AB7462AB}" srcOrd="8" destOrd="0" presId="urn:microsoft.com/office/officeart/2008/layout/LinedList"/>
    <dgm:cxn modelId="{A768F266-91F1-4A8E-90C4-869ACF4EAE4A}" type="presParOf" srcId="{B72ED26E-730B-44B7-91CA-55C78A902613}" destId="{070C38A3-C2F7-40BC-887A-209F89BDE22D}" srcOrd="9" destOrd="0" presId="urn:microsoft.com/office/officeart/2008/layout/LinedList"/>
    <dgm:cxn modelId="{9606A374-778A-44EC-8FB0-8A73B695AAFE}" type="presParOf" srcId="{070C38A3-C2F7-40BC-887A-209F89BDE22D}" destId="{52E9D475-2031-4C44-BB35-AC8448675A1F}" srcOrd="0" destOrd="0" presId="urn:microsoft.com/office/officeart/2008/layout/LinedList"/>
    <dgm:cxn modelId="{F4C19984-EEA1-40EE-85BA-B3671379D592}" type="presParOf" srcId="{070C38A3-C2F7-40BC-887A-209F89BDE22D}" destId="{93CFFECE-0F6D-43B4-ABF9-0D8CCEED6195}" srcOrd="1" destOrd="0" presId="urn:microsoft.com/office/officeart/2008/layout/LinedList"/>
    <dgm:cxn modelId="{D7B24F00-872B-462F-AF45-D421DDA89E0C}" type="presParOf" srcId="{B72ED26E-730B-44B7-91CA-55C78A902613}" destId="{8CA37EB6-5DB9-4FA2-BF20-66E34024445B}" srcOrd="10" destOrd="0" presId="urn:microsoft.com/office/officeart/2008/layout/LinedList"/>
    <dgm:cxn modelId="{28624D48-4660-4D15-9AF7-E0AB0FCD5432}" type="presParOf" srcId="{B72ED26E-730B-44B7-91CA-55C78A902613}" destId="{A372E17C-57DA-44C1-AD06-071583E49E27}" srcOrd="11" destOrd="0" presId="urn:microsoft.com/office/officeart/2008/layout/LinedList"/>
    <dgm:cxn modelId="{647E2227-E492-4C1C-BA9C-23C31E4BF2A8}" type="presParOf" srcId="{A372E17C-57DA-44C1-AD06-071583E49E27}" destId="{AFB3345C-60BB-4DDC-A928-97D7DF067975}" srcOrd="0" destOrd="0" presId="urn:microsoft.com/office/officeart/2008/layout/LinedList"/>
    <dgm:cxn modelId="{312D1B54-4A4B-4230-A67B-A7BBF78C5946}" type="presParOf" srcId="{A372E17C-57DA-44C1-AD06-071583E49E27}" destId="{C7DB2B6F-F653-4352-805E-F5B14F8F0834}" srcOrd="1" destOrd="0" presId="urn:microsoft.com/office/officeart/2008/layout/LinedList"/>
    <dgm:cxn modelId="{1E5710C5-9D91-4931-84D7-02E90979B04F}" type="presParOf" srcId="{B72ED26E-730B-44B7-91CA-55C78A902613}" destId="{7ADAFF7D-E2B4-49D0-B7DD-B5691BBF89B7}" srcOrd="12" destOrd="0" presId="urn:microsoft.com/office/officeart/2008/layout/LinedList"/>
    <dgm:cxn modelId="{D66AA34C-3045-4006-8E60-823E744EE942}" type="presParOf" srcId="{B72ED26E-730B-44B7-91CA-55C78A902613}" destId="{D73745A6-DF61-4006-B709-C7EB4394B828}" srcOrd="13" destOrd="0" presId="urn:microsoft.com/office/officeart/2008/layout/LinedList"/>
    <dgm:cxn modelId="{B9C0752B-169C-4C54-9896-BA1C8E9B56E2}" type="presParOf" srcId="{D73745A6-DF61-4006-B709-C7EB4394B828}" destId="{59B7A7F2-8FA0-4796-80CB-D81385485E53}" srcOrd="0" destOrd="0" presId="urn:microsoft.com/office/officeart/2008/layout/LinedList"/>
    <dgm:cxn modelId="{B47D35B7-12BE-4230-963D-FF973669C5F4}" type="presParOf" srcId="{D73745A6-DF61-4006-B709-C7EB4394B828}" destId="{6762B7A0-6F14-4D33-8A23-00917C8B7ED4}" srcOrd="1" destOrd="0" presId="urn:microsoft.com/office/officeart/2008/layout/LinedList"/>
    <dgm:cxn modelId="{A3E4D5FE-D48B-43CE-8DE0-41AC43ED2966}" type="presParOf" srcId="{B72ED26E-730B-44B7-91CA-55C78A902613}" destId="{810DBD72-A2E3-463B-98FF-FF9C11A7EA23}" srcOrd="14" destOrd="0" presId="urn:microsoft.com/office/officeart/2008/layout/LinedList"/>
    <dgm:cxn modelId="{61E4BA44-6153-459C-9AC9-905E3B18714B}" type="presParOf" srcId="{B72ED26E-730B-44B7-91CA-55C78A902613}" destId="{92AD29AA-9DD3-40B7-95B1-04E10246BDDA}" srcOrd="15" destOrd="0" presId="urn:microsoft.com/office/officeart/2008/layout/LinedList"/>
    <dgm:cxn modelId="{F6287724-86A7-499F-98A5-B18D1F715041}" type="presParOf" srcId="{92AD29AA-9DD3-40B7-95B1-04E10246BDDA}" destId="{E5848753-9107-4B75-B866-445B8DFC2D59}" srcOrd="0" destOrd="0" presId="urn:microsoft.com/office/officeart/2008/layout/LinedList"/>
    <dgm:cxn modelId="{C61AADA5-B2DE-47EE-8459-7F28A09AEA19}" type="presParOf" srcId="{92AD29AA-9DD3-40B7-95B1-04E10246BDDA}" destId="{4C0391FF-BB25-4B21-BE93-3B9DD681B182}" srcOrd="1" destOrd="0" presId="urn:microsoft.com/office/officeart/2008/layout/LinedList"/>
    <dgm:cxn modelId="{3146CC79-424A-4783-BA69-BE10E7F68AC9}" type="presParOf" srcId="{B72ED26E-730B-44B7-91CA-55C78A902613}" destId="{D966B1D7-5D21-4A39-B33C-40586262C81D}" srcOrd="16" destOrd="0" presId="urn:microsoft.com/office/officeart/2008/layout/LinedList"/>
    <dgm:cxn modelId="{BAF77E24-5E65-439B-B29F-A000E7C7C2DC}" type="presParOf" srcId="{B72ED26E-730B-44B7-91CA-55C78A902613}" destId="{215B8FE2-13D6-4EB7-B4F2-E8E25E67657E}" srcOrd="17" destOrd="0" presId="urn:microsoft.com/office/officeart/2008/layout/LinedList"/>
    <dgm:cxn modelId="{DA59FE8F-A1B1-479E-BD3B-C9D77B6DBC9E}" type="presParOf" srcId="{215B8FE2-13D6-4EB7-B4F2-E8E25E67657E}" destId="{4382BD2A-38A2-49F8-BB54-C11B8ABE6506}" srcOrd="0" destOrd="0" presId="urn:microsoft.com/office/officeart/2008/layout/LinedList"/>
    <dgm:cxn modelId="{491D6FCD-A6F5-480C-8140-148DB2388D29}" type="presParOf" srcId="{215B8FE2-13D6-4EB7-B4F2-E8E25E67657E}" destId="{FFDF9D59-4FE8-493A-B6F3-BB3B903716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538B09-9D22-4B67-831B-1CC8DECFD18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0B45781-3509-4031-B8FD-6A8E736258CE}">
      <dgm:prSet/>
      <dgm:spPr/>
      <dgm:t>
        <a:bodyPr/>
        <a:lstStyle/>
        <a:p>
          <a:r>
            <a:rPr lang="en-GB" dirty="0"/>
            <a:t>What is the problem?</a:t>
          </a:r>
          <a:endParaRPr lang="en-US" dirty="0"/>
        </a:p>
      </dgm:t>
    </dgm:pt>
    <dgm:pt modelId="{258F6AD0-B303-4471-B54C-D1C280D9F565}" type="parTrans" cxnId="{BD9BA323-869E-4329-AB18-80F1642867CF}">
      <dgm:prSet/>
      <dgm:spPr/>
      <dgm:t>
        <a:bodyPr/>
        <a:lstStyle/>
        <a:p>
          <a:endParaRPr lang="en-US"/>
        </a:p>
      </dgm:t>
    </dgm:pt>
    <dgm:pt modelId="{793DC621-4C53-40C5-B582-773FC2A56D11}" type="sibTrans" cxnId="{BD9BA323-869E-4329-AB18-80F1642867CF}">
      <dgm:prSet/>
      <dgm:spPr/>
      <dgm:t>
        <a:bodyPr/>
        <a:lstStyle/>
        <a:p>
          <a:endParaRPr lang="en-US"/>
        </a:p>
      </dgm:t>
    </dgm:pt>
    <dgm:pt modelId="{35A38D7E-CC6C-4257-8851-F0B15ADD13A0}">
      <dgm:prSet/>
      <dgm:spPr/>
      <dgm:t>
        <a:bodyPr/>
        <a:lstStyle/>
        <a:p>
          <a:r>
            <a:rPr lang="en-US" dirty="0"/>
            <a:t>What are the possible solutions?</a:t>
          </a:r>
        </a:p>
      </dgm:t>
    </dgm:pt>
    <dgm:pt modelId="{37E2983D-9771-4AAA-BA43-E3E897266193}" type="parTrans" cxnId="{5D512CBD-A86A-4974-8D13-DE97AD6765B3}">
      <dgm:prSet/>
      <dgm:spPr/>
      <dgm:t>
        <a:bodyPr/>
        <a:lstStyle/>
        <a:p>
          <a:endParaRPr lang="en-US"/>
        </a:p>
      </dgm:t>
    </dgm:pt>
    <dgm:pt modelId="{54AA00B7-15F8-4487-A6DD-7A0C2A2BB8CE}" type="sibTrans" cxnId="{5D512CBD-A86A-4974-8D13-DE97AD6765B3}">
      <dgm:prSet/>
      <dgm:spPr/>
      <dgm:t>
        <a:bodyPr/>
        <a:lstStyle/>
        <a:p>
          <a:endParaRPr lang="en-US"/>
        </a:p>
      </dgm:t>
    </dgm:pt>
    <dgm:pt modelId="{CE7999EE-12E9-44B3-9E96-B34B15284D8E}">
      <dgm:prSet/>
      <dgm:spPr/>
      <dgm:t>
        <a:bodyPr/>
        <a:lstStyle/>
        <a:p>
          <a:r>
            <a:rPr lang="en-US" dirty="0"/>
            <a:t>What is the right solution for this patient?</a:t>
          </a:r>
        </a:p>
      </dgm:t>
    </dgm:pt>
    <dgm:pt modelId="{FF52E1A0-C2A8-47EF-86AB-29C5355DA2B7}" type="parTrans" cxnId="{66325CA7-5400-4A86-BAF9-73911A632869}">
      <dgm:prSet/>
      <dgm:spPr/>
      <dgm:t>
        <a:bodyPr/>
        <a:lstStyle/>
        <a:p>
          <a:endParaRPr lang="en-US"/>
        </a:p>
      </dgm:t>
    </dgm:pt>
    <dgm:pt modelId="{0131B3CB-DFA8-48FA-AC6A-649296639F66}" type="sibTrans" cxnId="{66325CA7-5400-4A86-BAF9-73911A632869}">
      <dgm:prSet/>
      <dgm:spPr/>
      <dgm:t>
        <a:bodyPr/>
        <a:lstStyle/>
        <a:p>
          <a:endParaRPr lang="en-US"/>
        </a:p>
      </dgm:t>
    </dgm:pt>
    <dgm:pt modelId="{A533E000-C5F6-415D-B883-8633040F3E47}" type="pres">
      <dgm:prSet presAssocID="{AF538B09-9D22-4B67-831B-1CC8DECFD18C}" presName="root" presStyleCnt="0">
        <dgm:presLayoutVars>
          <dgm:dir/>
          <dgm:resizeHandles val="exact"/>
        </dgm:presLayoutVars>
      </dgm:prSet>
      <dgm:spPr/>
    </dgm:pt>
    <dgm:pt modelId="{C6FD7AD8-CF13-415C-98DB-77455A757BF2}" type="pres">
      <dgm:prSet presAssocID="{60B45781-3509-4031-B8FD-6A8E736258CE}" presName="compNode" presStyleCnt="0"/>
      <dgm:spPr/>
    </dgm:pt>
    <dgm:pt modelId="{B1E90906-D846-49E3-A553-3F7B8717D00F}" type="pres">
      <dgm:prSet presAssocID="{60B45781-3509-4031-B8FD-6A8E736258CE}" presName="bgRect" presStyleLbl="bgShp" presStyleIdx="0" presStyleCnt="3"/>
      <dgm:spPr/>
    </dgm:pt>
    <dgm:pt modelId="{700C08FD-D9F0-4B04-B062-22DB0F15F458}" type="pres">
      <dgm:prSet presAssocID="{60B45781-3509-4031-B8FD-6A8E736258C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Question Mark with solid fill"/>
        </a:ext>
      </dgm:extLst>
    </dgm:pt>
    <dgm:pt modelId="{3D3AD12D-CEF9-4790-8138-3850398EB5F6}" type="pres">
      <dgm:prSet presAssocID="{60B45781-3509-4031-B8FD-6A8E736258CE}" presName="spaceRect" presStyleCnt="0"/>
      <dgm:spPr/>
    </dgm:pt>
    <dgm:pt modelId="{E8526396-427D-48D4-8D4E-D9F589519069}" type="pres">
      <dgm:prSet presAssocID="{60B45781-3509-4031-B8FD-6A8E736258CE}" presName="parTx" presStyleLbl="revTx" presStyleIdx="0" presStyleCnt="3">
        <dgm:presLayoutVars>
          <dgm:chMax val="0"/>
          <dgm:chPref val="0"/>
        </dgm:presLayoutVars>
      </dgm:prSet>
      <dgm:spPr/>
    </dgm:pt>
    <dgm:pt modelId="{417F161A-0777-48F8-A228-1D180F3E87F6}" type="pres">
      <dgm:prSet presAssocID="{793DC621-4C53-40C5-B582-773FC2A56D11}" presName="sibTrans" presStyleCnt="0"/>
      <dgm:spPr/>
    </dgm:pt>
    <dgm:pt modelId="{7A62C9B6-F401-4D8D-B075-B8E8ED3DE687}" type="pres">
      <dgm:prSet presAssocID="{35A38D7E-CC6C-4257-8851-F0B15ADD13A0}" presName="compNode" presStyleCnt="0"/>
      <dgm:spPr/>
    </dgm:pt>
    <dgm:pt modelId="{7664FC0D-BAE6-431E-906E-A662AE5FAB48}" type="pres">
      <dgm:prSet presAssocID="{35A38D7E-CC6C-4257-8851-F0B15ADD13A0}" presName="bgRect" presStyleLbl="bgShp" presStyleIdx="1" presStyleCnt="3"/>
      <dgm:spPr/>
    </dgm:pt>
    <dgm:pt modelId="{046D3FF7-28A0-4496-B35D-5939B769BA9A}" type="pres">
      <dgm:prSet presAssocID="{35A38D7E-CC6C-4257-8851-F0B15ADD13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hought with solid fill"/>
        </a:ext>
      </dgm:extLst>
    </dgm:pt>
    <dgm:pt modelId="{9E2EBB19-C4FB-4AB5-BFF2-4855A7DDC25C}" type="pres">
      <dgm:prSet presAssocID="{35A38D7E-CC6C-4257-8851-F0B15ADD13A0}" presName="spaceRect" presStyleCnt="0"/>
      <dgm:spPr/>
    </dgm:pt>
    <dgm:pt modelId="{E95A1FEE-2CBD-4395-A82C-9A1A1550753A}" type="pres">
      <dgm:prSet presAssocID="{35A38D7E-CC6C-4257-8851-F0B15ADD13A0}" presName="parTx" presStyleLbl="revTx" presStyleIdx="1" presStyleCnt="3">
        <dgm:presLayoutVars>
          <dgm:chMax val="0"/>
          <dgm:chPref val="0"/>
        </dgm:presLayoutVars>
      </dgm:prSet>
      <dgm:spPr/>
    </dgm:pt>
    <dgm:pt modelId="{4D508446-A9DB-430A-94E0-182954C7C8D3}" type="pres">
      <dgm:prSet presAssocID="{54AA00B7-15F8-4487-A6DD-7A0C2A2BB8CE}" presName="sibTrans" presStyleCnt="0"/>
      <dgm:spPr/>
    </dgm:pt>
    <dgm:pt modelId="{49F8A26E-19C9-4A76-A754-7524D50828BE}" type="pres">
      <dgm:prSet presAssocID="{CE7999EE-12E9-44B3-9E96-B34B15284D8E}" presName="compNode" presStyleCnt="0"/>
      <dgm:spPr/>
    </dgm:pt>
    <dgm:pt modelId="{362D9120-686B-4799-A0E9-F805B4893E16}" type="pres">
      <dgm:prSet presAssocID="{CE7999EE-12E9-44B3-9E96-B34B15284D8E}" presName="bgRect" presStyleLbl="bgShp" presStyleIdx="2" presStyleCnt="3"/>
      <dgm:spPr/>
    </dgm:pt>
    <dgm:pt modelId="{A6A71BC6-B036-44B5-BEE9-06FA823730C0}" type="pres">
      <dgm:prSet presAssocID="{CE7999EE-12E9-44B3-9E96-B34B15284D8E}"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Tick with solid fill"/>
        </a:ext>
      </dgm:extLst>
    </dgm:pt>
    <dgm:pt modelId="{5BEE2068-090B-4106-B36E-5B6B8A48A6AC}" type="pres">
      <dgm:prSet presAssocID="{CE7999EE-12E9-44B3-9E96-B34B15284D8E}" presName="spaceRect" presStyleCnt="0"/>
      <dgm:spPr/>
    </dgm:pt>
    <dgm:pt modelId="{1025006C-96B2-4F07-BAFA-22889D4F6317}" type="pres">
      <dgm:prSet presAssocID="{CE7999EE-12E9-44B3-9E96-B34B15284D8E}" presName="parTx" presStyleLbl="revTx" presStyleIdx="2" presStyleCnt="3">
        <dgm:presLayoutVars>
          <dgm:chMax val="0"/>
          <dgm:chPref val="0"/>
        </dgm:presLayoutVars>
      </dgm:prSet>
      <dgm:spPr/>
    </dgm:pt>
  </dgm:ptLst>
  <dgm:cxnLst>
    <dgm:cxn modelId="{E4516119-F487-47D6-B285-6D146E926A46}" type="presOf" srcId="{AF538B09-9D22-4B67-831B-1CC8DECFD18C}" destId="{A533E000-C5F6-415D-B883-8633040F3E47}" srcOrd="0" destOrd="0" presId="urn:microsoft.com/office/officeart/2018/2/layout/IconVerticalSolidList"/>
    <dgm:cxn modelId="{BD9BA323-869E-4329-AB18-80F1642867CF}" srcId="{AF538B09-9D22-4B67-831B-1CC8DECFD18C}" destId="{60B45781-3509-4031-B8FD-6A8E736258CE}" srcOrd="0" destOrd="0" parTransId="{258F6AD0-B303-4471-B54C-D1C280D9F565}" sibTransId="{793DC621-4C53-40C5-B582-773FC2A56D11}"/>
    <dgm:cxn modelId="{D44E2E37-C952-4834-BC26-8C723549686E}" type="presOf" srcId="{CE7999EE-12E9-44B3-9E96-B34B15284D8E}" destId="{1025006C-96B2-4F07-BAFA-22889D4F6317}" srcOrd="0" destOrd="0" presId="urn:microsoft.com/office/officeart/2018/2/layout/IconVerticalSolidList"/>
    <dgm:cxn modelId="{66325CA7-5400-4A86-BAF9-73911A632869}" srcId="{AF538B09-9D22-4B67-831B-1CC8DECFD18C}" destId="{CE7999EE-12E9-44B3-9E96-B34B15284D8E}" srcOrd="2" destOrd="0" parTransId="{FF52E1A0-C2A8-47EF-86AB-29C5355DA2B7}" sibTransId="{0131B3CB-DFA8-48FA-AC6A-649296639F66}"/>
    <dgm:cxn modelId="{FB1987B9-F5A6-4153-8919-2AB95DA6E3E2}" type="presOf" srcId="{35A38D7E-CC6C-4257-8851-F0B15ADD13A0}" destId="{E95A1FEE-2CBD-4395-A82C-9A1A1550753A}" srcOrd="0" destOrd="0" presId="urn:microsoft.com/office/officeart/2018/2/layout/IconVerticalSolidList"/>
    <dgm:cxn modelId="{5D512CBD-A86A-4974-8D13-DE97AD6765B3}" srcId="{AF538B09-9D22-4B67-831B-1CC8DECFD18C}" destId="{35A38D7E-CC6C-4257-8851-F0B15ADD13A0}" srcOrd="1" destOrd="0" parTransId="{37E2983D-9771-4AAA-BA43-E3E897266193}" sibTransId="{54AA00B7-15F8-4487-A6DD-7A0C2A2BB8CE}"/>
    <dgm:cxn modelId="{ABD5FCC0-2DAD-4A49-9CED-F78D1BDCE302}" type="presOf" srcId="{60B45781-3509-4031-B8FD-6A8E736258CE}" destId="{E8526396-427D-48D4-8D4E-D9F589519069}" srcOrd="0" destOrd="0" presId="urn:microsoft.com/office/officeart/2018/2/layout/IconVerticalSolidList"/>
    <dgm:cxn modelId="{2EFB0D93-B052-47F3-BA90-83764684FF84}" type="presParOf" srcId="{A533E000-C5F6-415D-B883-8633040F3E47}" destId="{C6FD7AD8-CF13-415C-98DB-77455A757BF2}" srcOrd="0" destOrd="0" presId="urn:microsoft.com/office/officeart/2018/2/layout/IconVerticalSolidList"/>
    <dgm:cxn modelId="{E28A6897-1BBC-49A6-9683-1DFE0F80EE8E}" type="presParOf" srcId="{C6FD7AD8-CF13-415C-98DB-77455A757BF2}" destId="{B1E90906-D846-49E3-A553-3F7B8717D00F}" srcOrd="0" destOrd="0" presId="urn:microsoft.com/office/officeart/2018/2/layout/IconVerticalSolidList"/>
    <dgm:cxn modelId="{89C75EBF-3D52-4313-95CB-7766736596CE}" type="presParOf" srcId="{C6FD7AD8-CF13-415C-98DB-77455A757BF2}" destId="{700C08FD-D9F0-4B04-B062-22DB0F15F458}" srcOrd="1" destOrd="0" presId="urn:microsoft.com/office/officeart/2018/2/layout/IconVerticalSolidList"/>
    <dgm:cxn modelId="{1888CF7E-BB9A-4795-BE00-B0A68FE87A44}" type="presParOf" srcId="{C6FD7AD8-CF13-415C-98DB-77455A757BF2}" destId="{3D3AD12D-CEF9-4790-8138-3850398EB5F6}" srcOrd="2" destOrd="0" presId="urn:microsoft.com/office/officeart/2018/2/layout/IconVerticalSolidList"/>
    <dgm:cxn modelId="{541D4189-E530-488A-A236-8FA4C2C94ED9}" type="presParOf" srcId="{C6FD7AD8-CF13-415C-98DB-77455A757BF2}" destId="{E8526396-427D-48D4-8D4E-D9F589519069}" srcOrd="3" destOrd="0" presId="urn:microsoft.com/office/officeart/2018/2/layout/IconVerticalSolidList"/>
    <dgm:cxn modelId="{8F57CDC1-532D-4097-AB69-FD734104C145}" type="presParOf" srcId="{A533E000-C5F6-415D-B883-8633040F3E47}" destId="{417F161A-0777-48F8-A228-1D180F3E87F6}" srcOrd="1" destOrd="0" presId="urn:microsoft.com/office/officeart/2018/2/layout/IconVerticalSolidList"/>
    <dgm:cxn modelId="{43B293B6-08B7-46DB-9D9E-E6774963A8DB}" type="presParOf" srcId="{A533E000-C5F6-415D-B883-8633040F3E47}" destId="{7A62C9B6-F401-4D8D-B075-B8E8ED3DE687}" srcOrd="2" destOrd="0" presId="urn:microsoft.com/office/officeart/2018/2/layout/IconVerticalSolidList"/>
    <dgm:cxn modelId="{C995EF74-F17A-443A-A19B-D697151A5B83}" type="presParOf" srcId="{7A62C9B6-F401-4D8D-B075-B8E8ED3DE687}" destId="{7664FC0D-BAE6-431E-906E-A662AE5FAB48}" srcOrd="0" destOrd="0" presId="urn:microsoft.com/office/officeart/2018/2/layout/IconVerticalSolidList"/>
    <dgm:cxn modelId="{E838729D-8688-4881-AED8-021885D2D9AE}" type="presParOf" srcId="{7A62C9B6-F401-4D8D-B075-B8E8ED3DE687}" destId="{046D3FF7-28A0-4496-B35D-5939B769BA9A}" srcOrd="1" destOrd="0" presId="urn:microsoft.com/office/officeart/2018/2/layout/IconVerticalSolidList"/>
    <dgm:cxn modelId="{1BB30EB2-A881-4D24-A1C2-F3EADC9B1337}" type="presParOf" srcId="{7A62C9B6-F401-4D8D-B075-B8E8ED3DE687}" destId="{9E2EBB19-C4FB-4AB5-BFF2-4855A7DDC25C}" srcOrd="2" destOrd="0" presId="urn:microsoft.com/office/officeart/2018/2/layout/IconVerticalSolidList"/>
    <dgm:cxn modelId="{08ADF289-85A6-432D-B5A4-683380F698D4}" type="presParOf" srcId="{7A62C9B6-F401-4D8D-B075-B8E8ED3DE687}" destId="{E95A1FEE-2CBD-4395-A82C-9A1A1550753A}" srcOrd="3" destOrd="0" presId="urn:microsoft.com/office/officeart/2018/2/layout/IconVerticalSolidList"/>
    <dgm:cxn modelId="{4AE1C976-5991-49B2-BABD-410F381AC7D5}" type="presParOf" srcId="{A533E000-C5F6-415D-B883-8633040F3E47}" destId="{4D508446-A9DB-430A-94E0-182954C7C8D3}" srcOrd="3" destOrd="0" presId="urn:microsoft.com/office/officeart/2018/2/layout/IconVerticalSolidList"/>
    <dgm:cxn modelId="{C53D00D1-2019-4918-968E-5287C0CD4F66}" type="presParOf" srcId="{A533E000-C5F6-415D-B883-8633040F3E47}" destId="{49F8A26E-19C9-4A76-A754-7524D50828BE}" srcOrd="4" destOrd="0" presId="urn:microsoft.com/office/officeart/2018/2/layout/IconVerticalSolidList"/>
    <dgm:cxn modelId="{FB0609D4-25EC-463A-9BCB-1CB973EF9B87}" type="presParOf" srcId="{49F8A26E-19C9-4A76-A754-7524D50828BE}" destId="{362D9120-686B-4799-A0E9-F805B4893E16}" srcOrd="0" destOrd="0" presId="urn:microsoft.com/office/officeart/2018/2/layout/IconVerticalSolidList"/>
    <dgm:cxn modelId="{005B85D2-6FC2-40E7-9AD4-795B5D6D2821}" type="presParOf" srcId="{49F8A26E-19C9-4A76-A754-7524D50828BE}" destId="{A6A71BC6-B036-44B5-BEE9-06FA823730C0}" srcOrd="1" destOrd="0" presId="urn:microsoft.com/office/officeart/2018/2/layout/IconVerticalSolidList"/>
    <dgm:cxn modelId="{5918B8EC-49D5-4B9B-A597-AADC3C3BEC93}" type="presParOf" srcId="{49F8A26E-19C9-4A76-A754-7524D50828BE}" destId="{5BEE2068-090B-4106-B36E-5B6B8A48A6AC}" srcOrd="2" destOrd="0" presId="urn:microsoft.com/office/officeart/2018/2/layout/IconVerticalSolidList"/>
    <dgm:cxn modelId="{885104FC-ED58-48B9-97BD-2336B52CA6FA}" type="presParOf" srcId="{49F8A26E-19C9-4A76-A754-7524D50828BE}" destId="{1025006C-96B2-4F07-BAFA-22889D4F631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15E0D-5230-4DF9-A638-EBE30BD83FF9}"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C8890FFE-4451-42D5-A2CC-8C0BF5481543}">
      <dgm:prSet phldrT="[Text]"/>
      <dgm:spPr>
        <a:xfrm>
          <a:off x="1444168" y="414644"/>
          <a:ext cx="736242" cy="736242"/>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Science	</a:t>
          </a:r>
        </a:p>
      </dgm:t>
    </dgm:pt>
    <dgm:pt modelId="{B0A2C72C-DFD9-498A-B8D4-F0A2133356DC}" type="parTrans" cxnId="{DE016C4A-CAF6-456C-AE3E-ECA0E700D525}">
      <dgm:prSet/>
      <dgm:spPr/>
      <dgm:t>
        <a:bodyPr/>
        <a:lstStyle/>
        <a:p>
          <a:pPr algn="ctr"/>
          <a:endParaRPr lang="en-US"/>
        </a:p>
      </dgm:t>
    </dgm:pt>
    <dgm:pt modelId="{A83B4903-04A9-4E98-AB3B-AB3E7C1F6617}" type="sibTrans" cxnId="{DE016C4A-CAF6-456C-AE3E-ECA0E700D525}">
      <dgm:prSet/>
      <dgm:spPr>
        <a:xfrm rot="1350000">
          <a:off x="2219917" y="867856"/>
          <a:ext cx="195485" cy="248481"/>
        </a:xfrm>
        <a:prstGeom prst="rightArrow">
          <a:avLst>
            <a:gd name="adj1" fmla="val 60000"/>
            <a:gd name="adj2" fmla="val 50000"/>
          </a:avLst>
        </a:prstGeom>
        <a:solidFill>
          <a:srgbClr val="5B9BD5">
            <a:hueOff val="0"/>
            <a:satOff val="0"/>
            <a:lumOff val="0"/>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BC3ADA09-46AD-4E8E-8219-4B1B9F5B4AA7}">
      <dgm:prSet phldrT="[Text]"/>
      <dgm:spPr>
        <a:xfrm>
          <a:off x="2465132" y="837541"/>
          <a:ext cx="736242" cy="736242"/>
        </a:xfrm>
        <a:prstGeom prst="ellipse">
          <a:avLst/>
        </a:prstGeom>
        <a:solidFill>
          <a:srgbClr val="5B9BD5">
            <a:hueOff val="-965506"/>
            <a:satOff val="-2488"/>
            <a:lumOff val="-1681"/>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Clinical</a:t>
          </a:r>
        </a:p>
      </dgm:t>
    </dgm:pt>
    <dgm:pt modelId="{331708A3-6270-46F8-AC39-1CCC1178011B}" type="parTrans" cxnId="{D6C7811F-4743-4847-B078-52479A45010F}">
      <dgm:prSet/>
      <dgm:spPr/>
      <dgm:t>
        <a:bodyPr/>
        <a:lstStyle/>
        <a:p>
          <a:pPr algn="ctr"/>
          <a:endParaRPr lang="en-US"/>
        </a:p>
      </dgm:t>
    </dgm:pt>
    <dgm:pt modelId="{2BE3E675-D0D8-494C-BE97-6A7BCEF0186C}" type="sibTrans" cxnId="{D6C7811F-4743-4847-B078-52479A45010F}">
      <dgm:prSet/>
      <dgm:spPr>
        <a:xfrm rot="4050000">
          <a:off x="2944842" y="1586792"/>
          <a:ext cx="195485" cy="248481"/>
        </a:xfrm>
        <a:prstGeom prst="rightArrow">
          <a:avLst>
            <a:gd name="adj1" fmla="val 60000"/>
            <a:gd name="adj2" fmla="val 50000"/>
          </a:avLst>
        </a:prstGeom>
        <a:solidFill>
          <a:srgbClr val="5B9BD5">
            <a:hueOff val="-965506"/>
            <a:satOff val="-2488"/>
            <a:lumOff val="-1681"/>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CCBA7AE0-2E6B-44C1-B9B0-7406086A1D9E}">
      <dgm:prSet phldrT="[Text]"/>
      <dgm:spPr>
        <a:xfrm>
          <a:off x="423204" y="2879470"/>
          <a:ext cx="736242" cy="736242"/>
        </a:xfrm>
        <a:prstGeom prst="ellipse">
          <a:avLst/>
        </a:prstGeom>
        <a:solidFill>
          <a:srgbClr val="5B9BD5">
            <a:hueOff val="-4827531"/>
            <a:satOff val="-12442"/>
            <a:lumOff val="-8404"/>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Clinical Science and Practice</a:t>
          </a:r>
        </a:p>
      </dgm:t>
    </dgm:pt>
    <dgm:pt modelId="{5C579D94-F56F-4439-93F0-B313796F58D8}" type="parTrans" cxnId="{F983B4B6-9C9E-4B5D-B485-34E402A06C3A}">
      <dgm:prSet/>
      <dgm:spPr/>
      <dgm:t>
        <a:bodyPr/>
        <a:lstStyle/>
        <a:p>
          <a:pPr algn="ctr"/>
          <a:endParaRPr lang="en-US"/>
        </a:p>
      </dgm:t>
    </dgm:pt>
    <dgm:pt modelId="{42D4D892-7848-403A-BE7F-5F3ADE7A179A}" type="sibTrans" cxnId="{F983B4B6-9C9E-4B5D-B485-34E402A06C3A}">
      <dgm:prSet/>
      <dgm:spPr>
        <a:xfrm rot="14850000">
          <a:off x="484251" y="2617980"/>
          <a:ext cx="195485" cy="248481"/>
        </a:xfrm>
        <a:prstGeom prst="rightArrow">
          <a:avLst>
            <a:gd name="adj1" fmla="val 60000"/>
            <a:gd name="adj2" fmla="val 50000"/>
          </a:avLst>
        </a:prstGeom>
        <a:solidFill>
          <a:srgbClr val="5B9BD5">
            <a:hueOff val="-4827531"/>
            <a:satOff val="-12442"/>
            <a:lumOff val="-8404"/>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DEE0CE39-4F13-47A7-8366-3FF03298EB3A}">
      <dgm:prSet phldrT="[Text]"/>
      <dgm:spPr>
        <a:xfrm>
          <a:off x="307" y="1858506"/>
          <a:ext cx="736242" cy="736242"/>
        </a:xfrm>
        <a:prstGeom prst="ellipse">
          <a:avLst/>
        </a:prstGeom>
        <a:solidFill>
          <a:srgbClr val="5B9BD5">
            <a:hueOff val="-5793037"/>
            <a:satOff val="-14931"/>
            <a:lumOff val="-10084"/>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Achieving Good Medical Practice</a:t>
          </a:r>
        </a:p>
      </dgm:t>
    </dgm:pt>
    <dgm:pt modelId="{0207F21E-E333-4097-87A2-89072426774E}" type="parTrans" cxnId="{E93A276B-C204-4E60-9940-F2A4CF472041}">
      <dgm:prSet/>
      <dgm:spPr/>
      <dgm:t>
        <a:bodyPr/>
        <a:lstStyle/>
        <a:p>
          <a:pPr algn="ctr"/>
          <a:endParaRPr lang="en-US"/>
        </a:p>
      </dgm:t>
    </dgm:pt>
    <dgm:pt modelId="{1206C686-AD83-4392-98FA-ABFE6C7FB014}" type="sibTrans" cxnId="{E93A276B-C204-4E60-9940-F2A4CF472041}">
      <dgm:prSet/>
      <dgm:spPr>
        <a:xfrm rot="17550000">
          <a:off x="480017" y="1597015"/>
          <a:ext cx="195485" cy="248481"/>
        </a:xfrm>
        <a:prstGeom prst="rightArrow">
          <a:avLst>
            <a:gd name="adj1" fmla="val 60000"/>
            <a:gd name="adj2" fmla="val 50000"/>
          </a:avLst>
        </a:prstGeom>
        <a:solidFill>
          <a:srgbClr val="5B9BD5">
            <a:hueOff val="-5793037"/>
            <a:satOff val="-14931"/>
            <a:lumOff val="-10084"/>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616E76DA-839A-4294-A4C7-C31B53E1C344}">
      <dgm:prSet phldrT="[Text]"/>
      <dgm:spPr>
        <a:xfrm>
          <a:off x="423204" y="837541"/>
          <a:ext cx="736242" cy="736242"/>
        </a:xfrm>
        <a:prstGeom prst="ellipse">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Teamwork for Safe Care</a:t>
          </a:r>
        </a:p>
      </dgm:t>
    </dgm:pt>
    <dgm:pt modelId="{7AF8843F-8182-4885-AC30-243B3F7D0289}" type="parTrans" cxnId="{D6BC1CC0-F6B3-42EA-ACF3-AA4BF098C697}">
      <dgm:prSet/>
      <dgm:spPr/>
      <dgm:t>
        <a:bodyPr/>
        <a:lstStyle/>
        <a:p>
          <a:pPr algn="ctr"/>
          <a:endParaRPr lang="en-US"/>
        </a:p>
      </dgm:t>
    </dgm:pt>
    <dgm:pt modelId="{D620ABE5-A5FC-4A37-835A-F41FA76E23BB}" type="sibTrans" cxnId="{D6BC1CC0-F6B3-42EA-ACF3-AA4BF098C697}">
      <dgm:prSet/>
      <dgm:spPr>
        <a:xfrm rot="20250000">
          <a:off x="1198953" y="872090"/>
          <a:ext cx="195485" cy="248481"/>
        </a:xfrm>
        <a:prstGeom prst="rightArrow">
          <a:avLst>
            <a:gd name="adj1" fmla="val 60000"/>
            <a:gd name="adj2" fmla="val 50000"/>
          </a:avLst>
        </a:prstGeom>
        <a:solidFill>
          <a:srgbClr val="5B9BD5">
            <a:hueOff val="-6758543"/>
            <a:satOff val="-17419"/>
            <a:lumOff val="-11765"/>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9EA5001F-0761-4D60-8D81-FB49E240B240}">
      <dgm:prSet/>
      <dgm:spPr>
        <a:xfrm>
          <a:off x="1444168" y="3302367"/>
          <a:ext cx="736242" cy="736242"/>
        </a:xfrm>
        <a:prstGeom prst="ellipse">
          <a:avLst/>
        </a:prstGeom>
        <a:solidFill>
          <a:srgbClr val="5B9BD5">
            <a:hueOff val="-3862025"/>
            <a:satOff val="-9954"/>
            <a:lumOff val="-6723"/>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Global and Population Health</a:t>
          </a:r>
        </a:p>
      </dgm:t>
    </dgm:pt>
    <dgm:pt modelId="{3F525626-66AE-4D0A-9BE7-BA20635A99D4}" type="parTrans" cxnId="{476CC301-8475-46C5-BAAF-B32431523B50}">
      <dgm:prSet/>
      <dgm:spPr/>
      <dgm:t>
        <a:bodyPr/>
        <a:lstStyle/>
        <a:p>
          <a:pPr algn="ctr"/>
          <a:endParaRPr lang="en-US"/>
        </a:p>
      </dgm:t>
    </dgm:pt>
    <dgm:pt modelId="{69F3FD67-A9EC-4C03-A583-9D76CBF2971E}" type="sibTrans" cxnId="{476CC301-8475-46C5-BAAF-B32431523B50}">
      <dgm:prSet/>
      <dgm:spPr>
        <a:xfrm rot="12150000">
          <a:off x="1209176" y="3336916"/>
          <a:ext cx="195485" cy="248481"/>
        </a:xfrm>
        <a:prstGeom prst="rightArrow">
          <a:avLst>
            <a:gd name="adj1" fmla="val 60000"/>
            <a:gd name="adj2" fmla="val 50000"/>
          </a:avLst>
        </a:prstGeom>
        <a:solidFill>
          <a:srgbClr val="5B9BD5">
            <a:hueOff val="-3862025"/>
            <a:satOff val="-9954"/>
            <a:lumOff val="-6723"/>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31B04647-D748-48E5-9215-7EC0212ADA35}">
      <dgm:prSet/>
      <dgm:spPr>
        <a:xfrm>
          <a:off x="2888029" y="1858506"/>
          <a:ext cx="736242" cy="736242"/>
        </a:xfrm>
        <a:prstGeom prst="ellipse">
          <a:avLst/>
        </a:prstGeom>
        <a:solidFill>
          <a:srgbClr val="5B9BD5">
            <a:hueOff val="-1931012"/>
            <a:satOff val="-4977"/>
            <a:lumOff val="-3361"/>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Psychological + Behavioural</a:t>
          </a:r>
        </a:p>
      </dgm:t>
    </dgm:pt>
    <dgm:pt modelId="{2F23C33E-5C13-4149-A318-BD4C9F5B1B9A}" type="parTrans" cxnId="{69EC2C9D-7FD5-4EA5-BAA1-4177805BCF51}">
      <dgm:prSet/>
      <dgm:spPr/>
      <dgm:t>
        <a:bodyPr/>
        <a:lstStyle/>
        <a:p>
          <a:pPr algn="ctr"/>
          <a:endParaRPr lang="en-US"/>
        </a:p>
      </dgm:t>
    </dgm:pt>
    <dgm:pt modelId="{47DB8A31-0CBC-437F-BD2C-63FD66ECED73}" type="sibTrans" cxnId="{69EC2C9D-7FD5-4EA5-BAA1-4177805BCF51}">
      <dgm:prSet/>
      <dgm:spPr>
        <a:xfrm rot="6750000">
          <a:off x="2949077" y="2607757"/>
          <a:ext cx="195485" cy="248481"/>
        </a:xfrm>
        <a:prstGeom prst="rightArrow">
          <a:avLst>
            <a:gd name="adj1" fmla="val 60000"/>
            <a:gd name="adj2" fmla="val 50000"/>
          </a:avLst>
        </a:prstGeom>
        <a:solidFill>
          <a:srgbClr val="5B9BD5">
            <a:hueOff val="-1931012"/>
            <a:satOff val="-4977"/>
            <a:lumOff val="-3361"/>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B8B775DF-FEDC-4B96-94E9-4B95D03D500C}">
      <dgm:prSet/>
      <dgm:spPr>
        <a:xfrm>
          <a:off x="2465132" y="2879470"/>
          <a:ext cx="736242" cy="736242"/>
        </a:xfrm>
        <a:prstGeom prst="ellipse">
          <a:avLst/>
        </a:prstGeom>
        <a:solidFill>
          <a:srgbClr val="5B9BD5">
            <a:hueOff val="-2896518"/>
            <a:satOff val="-7465"/>
            <a:lumOff val="-5042"/>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Social</a:t>
          </a:r>
        </a:p>
      </dgm:t>
    </dgm:pt>
    <dgm:pt modelId="{85317583-995E-41DC-812F-3FCB565698AA}" type="parTrans" cxnId="{4090692F-BC8A-4DE8-B838-C59EA619A6A8}">
      <dgm:prSet/>
      <dgm:spPr/>
      <dgm:t>
        <a:bodyPr/>
        <a:lstStyle/>
        <a:p>
          <a:pPr algn="ctr"/>
          <a:endParaRPr lang="en-US"/>
        </a:p>
      </dgm:t>
    </dgm:pt>
    <dgm:pt modelId="{FF35ECB8-8ABB-4DAB-A73A-B4BEFE309BAB}" type="sibTrans" cxnId="{4090692F-BC8A-4DE8-B838-C59EA619A6A8}">
      <dgm:prSet/>
      <dgm:spPr>
        <a:xfrm rot="9450000">
          <a:off x="2230140" y="3332682"/>
          <a:ext cx="195485" cy="248481"/>
        </a:xfrm>
        <a:prstGeom prst="rightArrow">
          <a:avLst>
            <a:gd name="adj1" fmla="val 60000"/>
            <a:gd name="adj2" fmla="val 50000"/>
          </a:avLst>
        </a:prstGeom>
        <a:solidFill>
          <a:srgbClr val="5B9BD5">
            <a:hueOff val="-2896518"/>
            <a:satOff val="-7465"/>
            <a:lumOff val="-5042"/>
            <a:alphaOff val="0"/>
          </a:srgbClr>
        </a:solidFill>
        <a:ln>
          <a:noFill/>
        </a:ln>
        <a:effectLst/>
      </dgm:spPr>
      <dgm:t>
        <a:bodyPr/>
        <a:lstStyle/>
        <a:p>
          <a:pPr algn="ctr">
            <a:buNone/>
          </a:pPr>
          <a:endParaRPr lang="en-US">
            <a:solidFill>
              <a:sysClr val="window" lastClr="FFFFFF"/>
            </a:solidFill>
            <a:latin typeface="Calibri" panose="020F0502020204030204"/>
            <a:ea typeface="+mn-ea"/>
            <a:cs typeface="+mn-cs"/>
          </a:endParaRPr>
        </a:p>
      </dgm:t>
    </dgm:pt>
    <dgm:pt modelId="{1798B6E9-7D48-4D1D-9A65-FCD077769449}" type="pres">
      <dgm:prSet presAssocID="{61915E0D-5230-4DF9-A638-EBE30BD83FF9}" presName="cycle" presStyleCnt="0">
        <dgm:presLayoutVars>
          <dgm:dir/>
          <dgm:resizeHandles val="exact"/>
        </dgm:presLayoutVars>
      </dgm:prSet>
      <dgm:spPr/>
    </dgm:pt>
    <dgm:pt modelId="{C18E0186-02C0-48B9-B970-62326E7067C7}" type="pres">
      <dgm:prSet presAssocID="{C8890FFE-4451-42D5-A2CC-8C0BF5481543}" presName="node" presStyleLbl="node1" presStyleIdx="0" presStyleCnt="8">
        <dgm:presLayoutVars>
          <dgm:bulletEnabled val="1"/>
        </dgm:presLayoutVars>
      </dgm:prSet>
      <dgm:spPr/>
    </dgm:pt>
    <dgm:pt modelId="{B3DD3457-CD61-478D-BAFA-C0AAE8BA7F45}" type="pres">
      <dgm:prSet presAssocID="{A83B4903-04A9-4E98-AB3B-AB3E7C1F6617}" presName="sibTrans" presStyleLbl="sibTrans2D1" presStyleIdx="0" presStyleCnt="8"/>
      <dgm:spPr/>
    </dgm:pt>
    <dgm:pt modelId="{8656D661-C1AE-4390-90FB-C20033B33BCD}" type="pres">
      <dgm:prSet presAssocID="{A83B4903-04A9-4E98-AB3B-AB3E7C1F6617}" presName="connectorText" presStyleLbl="sibTrans2D1" presStyleIdx="0" presStyleCnt="8"/>
      <dgm:spPr/>
    </dgm:pt>
    <dgm:pt modelId="{D7AD571A-6016-429A-B67F-AAA43AC54794}" type="pres">
      <dgm:prSet presAssocID="{BC3ADA09-46AD-4E8E-8219-4B1B9F5B4AA7}" presName="node" presStyleLbl="node1" presStyleIdx="1" presStyleCnt="8">
        <dgm:presLayoutVars>
          <dgm:bulletEnabled val="1"/>
        </dgm:presLayoutVars>
      </dgm:prSet>
      <dgm:spPr/>
    </dgm:pt>
    <dgm:pt modelId="{283319F1-BE6D-4BEB-9CE5-15C2669516C8}" type="pres">
      <dgm:prSet presAssocID="{2BE3E675-D0D8-494C-BE97-6A7BCEF0186C}" presName="sibTrans" presStyleLbl="sibTrans2D1" presStyleIdx="1" presStyleCnt="8"/>
      <dgm:spPr/>
    </dgm:pt>
    <dgm:pt modelId="{595C1F85-FA8B-408C-A738-07E0423C31AD}" type="pres">
      <dgm:prSet presAssocID="{2BE3E675-D0D8-494C-BE97-6A7BCEF0186C}" presName="connectorText" presStyleLbl="sibTrans2D1" presStyleIdx="1" presStyleCnt="8"/>
      <dgm:spPr/>
    </dgm:pt>
    <dgm:pt modelId="{A4DFD8FE-D5D7-45F5-9899-843D548838C2}" type="pres">
      <dgm:prSet presAssocID="{31B04647-D748-48E5-9215-7EC0212ADA35}" presName="node" presStyleLbl="node1" presStyleIdx="2" presStyleCnt="8">
        <dgm:presLayoutVars>
          <dgm:bulletEnabled val="1"/>
        </dgm:presLayoutVars>
      </dgm:prSet>
      <dgm:spPr/>
    </dgm:pt>
    <dgm:pt modelId="{79D2E43D-7E4F-4A96-890C-6F27042C12F6}" type="pres">
      <dgm:prSet presAssocID="{47DB8A31-0CBC-437F-BD2C-63FD66ECED73}" presName="sibTrans" presStyleLbl="sibTrans2D1" presStyleIdx="2" presStyleCnt="8"/>
      <dgm:spPr/>
    </dgm:pt>
    <dgm:pt modelId="{D5C8E19C-56B1-42E9-BB04-855F5418A7A1}" type="pres">
      <dgm:prSet presAssocID="{47DB8A31-0CBC-437F-BD2C-63FD66ECED73}" presName="connectorText" presStyleLbl="sibTrans2D1" presStyleIdx="2" presStyleCnt="8"/>
      <dgm:spPr/>
    </dgm:pt>
    <dgm:pt modelId="{FE881539-DEC2-4D09-A693-DAF279C692B3}" type="pres">
      <dgm:prSet presAssocID="{B8B775DF-FEDC-4B96-94E9-4B95D03D500C}" presName="node" presStyleLbl="node1" presStyleIdx="3" presStyleCnt="8">
        <dgm:presLayoutVars>
          <dgm:bulletEnabled val="1"/>
        </dgm:presLayoutVars>
      </dgm:prSet>
      <dgm:spPr/>
    </dgm:pt>
    <dgm:pt modelId="{BA05DB41-CEF4-4355-9A10-42A1A8298A1D}" type="pres">
      <dgm:prSet presAssocID="{FF35ECB8-8ABB-4DAB-A73A-B4BEFE309BAB}" presName="sibTrans" presStyleLbl="sibTrans2D1" presStyleIdx="3" presStyleCnt="8"/>
      <dgm:spPr/>
    </dgm:pt>
    <dgm:pt modelId="{87D70ED5-C721-41EC-ADA4-13DAB49665C3}" type="pres">
      <dgm:prSet presAssocID="{FF35ECB8-8ABB-4DAB-A73A-B4BEFE309BAB}" presName="connectorText" presStyleLbl="sibTrans2D1" presStyleIdx="3" presStyleCnt="8"/>
      <dgm:spPr/>
    </dgm:pt>
    <dgm:pt modelId="{ECD3A96F-C495-4A9B-A9B5-1B172B2E70EE}" type="pres">
      <dgm:prSet presAssocID="{9EA5001F-0761-4D60-8D81-FB49E240B240}" presName="node" presStyleLbl="node1" presStyleIdx="4" presStyleCnt="8">
        <dgm:presLayoutVars>
          <dgm:bulletEnabled val="1"/>
        </dgm:presLayoutVars>
      </dgm:prSet>
      <dgm:spPr/>
    </dgm:pt>
    <dgm:pt modelId="{38BE957B-0B14-45AB-96E0-5ACF30598231}" type="pres">
      <dgm:prSet presAssocID="{69F3FD67-A9EC-4C03-A583-9D76CBF2971E}" presName="sibTrans" presStyleLbl="sibTrans2D1" presStyleIdx="4" presStyleCnt="8"/>
      <dgm:spPr/>
    </dgm:pt>
    <dgm:pt modelId="{F70EB356-1376-44D8-96D8-809FCB6A73CC}" type="pres">
      <dgm:prSet presAssocID="{69F3FD67-A9EC-4C03-A583-9D76CBF2971E}" presName="connectorText" presStyleLbl="sibTrans2D1" presStyleIdx="4" presStyleCnt="8"/>
      <dgm:spPr/>
    </dgm:pt>
    <dgm:pt modelId="{3948D958-65F9-412F-9A0D-21E291D258BE}" type="pres">
      <dgm:prSet presAssocID="{CCBA7AE0-2E6B-44C1-B9B0-7406086A1D9E}" presName="node" presStyleLbl="node1" presStyleIdx="5" presStyleCnt="8">
        <dgm:presLayoutVars>
          <dgm:bulletEnabled val="1"/>
        </dgm:presLayoutVars>
      </dgm:prSet>
      <dgm:spPr/>
    </dgm:pt>
    <dgm:pt modelId="{BDAA9F8F-CCA2-4D22-9F85-973A76730011}" type="pres">
      <dgm:prSet presAssocID="{42D4D892-7848-403A-BE7F-5F3ADE7A179A}" presName="sibTrans" presStyleLbl="sibTrans2D1" presStyleIdx="5" presStyleCnt="8"/>
      <dgm:spPr/>
    </dgm:pt>
    <dgm:pt modelId="{DFB85CB0-D72A-4B17-992C-B75C7517D8FE}" type="pres">
      <dgm:prSet presAssocID="{42D4D892-7848-403A-BE7F-5F3ADE7A179A}" presName="connectorText" presStyleLbl="sibTrans2D1" presStyleIdx="5" presStyleCnt="8"/>
      <dgm:spPr/>
    </dgm:pt>
    <dgm:pt modelId="{1932AD02-34FB-490E-BFD5-92455AFF78C2}" type="pres">
      <dgm:prSet presAssocID="{DEE0CE39-4F13-47A7-8366-3FF03298EB3A}" presName="node" presStyleLbl="node1" presStyleIdx="6" presStyleCnt="8">
        <dgm:presLayoutVars>
          <dgm:bulletEnabled val="1"/>
        </dgm:presLayoutVars>
      </dgm:prSet>
      <dgm:spPr/>
    </dgm:pt>
    <dgm:pt modelId="{F8AEA4E3-8171-45B1-8363-520992A08345}" type="pres">
      <dgm:prSet presAssocID="{1206C686-AD83-4392-98FA-ABFE6C7FB014}" presName="sibTrans" presStyleLbl="sibTrans2D1" presStyleIdx="6" presStyleCnt="8"/>
      <dgm:spPr/>
    </dgm:pt>
    <dgm:pt modelId="{48DDC42A-573D-4B25-8DFB-5B04FC05136B}" type="pres">
      <dgm:prSet presAssocID="{1206C686-AD83-4392-98FA-ABFE6C7FB014}" presName="connectorText" presStyleLbl="sibTrans2D1" presStyleIdx="6" presStyleCnt="8"/>
      <dgm:spPr/>
    </dgm:pt>
    <dgm:pt modelId="{C017C74E-9753-4051-9642-0553ABDDA04B}" type="pres">
      <dgm:prSet presAssocID="{616E76DA-839A-4294-A4C7-C31B53E1C344}" presName="node" presStyleLbl="node1" presStyleIdx="7" presStyleCnt="8">
        <dgm:presLayoutVars>
          <dgm:bulletEnabled val="1"/>
        </dgm:presLayoutVars>
      </dgm:prSet>
      <dgm:spPr/>
    </dgm:pt>
    <dgm:pt modelId="{1E0522DB-89C0-4E86-8020-AB143D00EF35}" type="pres">
      <dgm:prSet presAssocID="{D620ABE5-A5FC-4A37-835A-F41FA76E23BB}" presName="sibTrans" presStyleLbl="sibTrans2D1" presStyleIdx="7" presStyleCnt="8"/>
      <dgm:spPr/>
    </dgm:pt>
    <dgm:pt modelId="{E496CDD7-78DB-4F95-A95E-EB565039F935}" type="pres">
      <dgm:prSet presAssocID="{D620ABE5-A5FC-4A37-835A-F41FA76E23BB}" presName="connectorText" presStyleLbl="sibTrans2D1" presStyleIdx="7" presStyleCnt="8"/>
      <dgm:spPr/>
    </dgm:pt>
  </dgm:ptLst>
  <dgm:cxnLst>
    <dgm:cxn modelId="{476CC301-8475-46C5-BAAF-B32431523B50}" srcId="{61915E0D-5230-4DF9-A638-EBE30BD83FF9}" destId="{9EA5001F-0761-4D60-8D81-FB49E240B240}" srcOrd="4" destOrd="0" parTransId="{3F525626-66AE-4D0A-9BE7-BA20635A99D4}" sibTransId="{69F3FD67-A9EC-4C03-A583-9D76CBF2971E}"/>
    <dgm:cxn modelId="{8CDF2303-1D45-498B-B9AE-C9695F1DAD3E}" type="presOf" srcId="{BC3ADA09-46AD-4E8E-8219-4B1B9F5B4AA7}" destId="{D7AD571A-6016-429A-B67F-AAA43AC54794}" srcOrd="0" destOrd="0" presId="urn:microsoft.com/office/officeart/2005/8/layout/cycle2"/>
    <dgm:cxn modelId="{AF08130E-6402-4298-8FAA-D114E447DE6D}" type="presOf" srcId="{A83B4903-04A9-4E98-AB3B-AB3E7C1F6617}" destId="{B3DD3457-CD61-478D-BAFA-C0AAE8BA7F45}" srcOrd="0" destOrd="0" presId="urn:microsoft.com/office/officeart/2005/8/layout/cycle2"/>
    <dgm:cxn modelId="{773EA30E-1B26-4B43-B518-036D1E463999}" type="presOf" srcId="{A83B4903-04A9-4E98-AB3B-AB3E7C1F6617}" destId="{8656D661-C1AE-4390-90FB-C20033B33BCD}" srcOrd="1" destOrd="0" presId="urn:microsoft.com/office/officeart/2005/8/layout/cycle2"/>
    <dgm:cxn modelId="{A686AA11-A71C-4A2E-814B-738EECC18064}" type="presOf" srcId="{47DB8A31-0CBC-437F-BD2C-63FD66ECED73}" destId="{79D2E43D-7E4F-4A96-890C-6F27042C12F6}" srcOrd="0" destOrd="0" presId="urn:microsoft.com/office/officeart/2005/8/layout/cycle2"/>
    <dgm:cxn modelId="{FFF7DE14-F9CB-4EAC-89A8-19E899DDF242}" type="presOf" srcId="{42D4D892-7848-403A-BE7F-5F3ADE7A179A}" destId="{BDAA9F8F-CCA2-4D22-9F85-973A76730011}" srcOrd="0" destOrd="0" presId="urn:microsoft.com/office/officeart/2005/8/layout/cycle2"/>
    <dgm:cxn modelId="{D6C7811F-4743-4847-B078-52479A45010F}" srcId="{61915E0D-5230-4DF9-A638-EBE30BD83FF9}" destId="{BC3ADA09-46AD-4E8E-8219-4B1B9F5B4AA7}" srcOrd="1" destOrd="0" parTransId="{331708A3-6270-46F8-AC39-1CCC1178011B}" sibTransId="{2BE3E675-D0D8-494C-BE97-6A7BCEF0186C}"/>
    <dgm:cxn modelId="{8E9CA327-6D98-46A9-A95C-C36DE45A26EA}" type="presOf" srcId="{B8B775DF-FEDC-4B96-94E9-4B95D03D500C}" destId="{FE881539-DEC2-4D09-A693-DAF279C692B3}" srcOrd="0" destOrd="0" presId="urn:microsoft.com/office/officeart/2005/8/layout/cycle2"/>
    <dgm:cxn modelId="{4090692F-BC8A-4DE8-B838-C59EA619A6A8}" srcId="{61915E0D-5230-4DF9-A638-EBE30BD83FF9}" destId="{B8B775DF-FEDC-4B96-94E9-4B95D03D500C}" srcOrd="3" destOrd="0" parTransId="{85317583-995E-41DC-812F-3FCB565698AA}" sibTransId="{FF35ECB8-8ABB-4DAB-A73A-B4BEFE309BAB}"/>
    <dgm:cxn modelId="{4690F239-1BA9-44A2-84B2-62C7B9B7C3C2}" type="presOf" srcId="{D620ABE5-A5FC-4A37-835A-F41FA76E23BB}" destId="{E496CDD7-78DB-4F95-A95E-EB565039F935}" srcOrd="1" destOrd="0" presId="urn:microsoft.com/office/officeart/2005/8/layout/cycle2"/>
    <dgm:cxn modelId="{CF95105D-8CAC-470C-B180-CD22A61B732D}" type="presOf" srcId="{31B04647-D748-48E5-9215-7EC0212ADA35}" destId="{A4DFD8FE-D5D7-45F5-9899-843D548838C2}" srcOrd="0" destOrd="0" presId="urn:microsoft.com/office/officeart/2005/8/layout/cycle2"/>
    <dgm:cxn modelId="{88E94463-7004-45A7-B450-9FC14EC4A71E}" type="presOf" srcId="{D620ABE5-A5FC-4A37-835A-F41FA76E23BB}" destId="{1E0522DB-89C0-4E86-8020-AB143D00EF35}" srcOrd="0" destOrd="0" presId="urn:microsoft.com/office/officeart/2005/8/layout/cycle2"/>
    <dgm:cxn modelId="{8A4A7548-EF30-4E3E-9967-4F97CECB09F8}" type="presOf" srcId="{C8890FFE-4451-42D5-A2CC-8C0BF5481543}" destId="{C18E0186-02C0-48B9-B970-62326E7067C7}" srcOrd="0" destOrd="0" presId="urn:microsoft.com/office/officeart/2005/8/layout/cycle2"/>
    <dgm:cxn modelId="{DE016C4A-CAF6-456C-AE3E-ECA0E700D525}" srcId="{61915E0D-5230-4DF9-A638-EBE30BD83FF9}" destId="{C8890FFE-4451-42D5-A2CC-8C0BF5481543}" srcOrd="0" destOrd="0" parTransId="{B0A2C72C-DFD9-498A-B8D4-F0A2133356DC}" sibTransId="{A83B4903-04A9-4E98-AB3B-AB3E7C1F6617}"/>
    <dgm:cxn modelId="{E93A276B-C204-4E60-9940-F2A4CF472041}" srcId="{61915E0D-5230-4DF9-A638-EBE30BD83FF9}" destId="{DEE0CE39-4F13-47A7-8366-3FF03298EB3A}" srcOrd="6" destOrd="0" parTransId="{0207F21E-E333-4097-87A2-89072426774E}" sibTransId="{1206C686-AD83-4392-98FA-ABFE6C7FB014}"/>
    <dgm:cxn modelId="{F8B0C050-46B0-49B4-AF3F-DF26B94495ED}" type="presOf" srcId="{47DB8A31-0CBC-437F-BD2C-63FD66ECED73}" destId="{D5C8E19C-56B1-42E9-BB04-855F5418A7A1}" srcOrd="1" destOrd="0" presId="urn:microsoft.com/office/officeart/2005/8/layout/cycle2"/>
    <dgm:cxn modelId="{BE44B174-BE3C-459D-9713-0EB72E59D9C0}" type="presOf" srcId="{FF35ECB8-8ABB-4DAB-A73A-B4BEFE309BAB}" destId="{BA05DB41-CEF4-4355-9A10-42A1A8298A1D}" srcOrd="0" destOrd="0" presId="urn:microsoft.com/office/officeart/2005/8/layout/cycle2"/>
    <dgm:cxn modelId="{5C915791-E6AE-40E1-A69B-3BF6B92993FA}" type="presOf" srcId="{FF35ECB8-8ABB-4DAB-A73A-B4BEFE309BAB}" destId="{87D70ED5-C721-41EC-ADA4-13DAB49665C3}" srcOrd="1" destOrd="0" presId="urn:microsoft.com/office/officeart/2005/8/layout/cycle2"/>
    <dgm:cxn modelId="{69EC2C9D-7FD5-4EA5-BAA1-4177805BCF51}" srcId="{61915E0D-5230-4DF9-A638-EBE30BD83FF9}" destId="{31B04647-D748-48E5-9215-7EC0212ADA35}" srcOrd="2" destOrd="0" parTransId="{2F23C33E-5C13-4149-A318-BD4C9F5B1B9A}" sibTransId="{47DB8A31-0CBC-437F-BD2C-63FD66ECED73}"/>
    <dgm:cxn modelId="{478C75A4-DF16-48BA-9584-EAD949D869E5}" type="presOf" srcId="{CCBA7AE0-2E6B-44C1-B9B0-7406086A1D9E}" destId="{3948D958-65F9-412F-9A0D-21E291D258BE}" srcOrd="0" destOrd="0" presId="urn:microsoft.com/office/officeart/2005/8/layout/cycle2"/>
    <dgm:cxn modelId="{DBC974AA-069B-47CF-B39B-7EAC04C16E5E}" type="presOf" srcId="{1206C686-AD83-4392-98FA-ABFE6C7FB014}" destId="{F8AEA4E3-8171-45B1-8363-520992A08345}" srcOrd="0" destOrd="0" presId="urn:microsoft.com/office/officeart/2005/8/layout/cycle2"/>
    <dgm:cxn modelId="{D5BF96AA-B725-4D53-82B9-AC141C27B12B}" type="presOf" srcId="{42D4D892-7848-403A-BE7F-5F3ADE7A179A}" destId="{DFB85CB0-D72A-4B17-992C-B75C7517D8FE}" srcOrd="1" destOrd="0" presId="urn:microsoft.com/office/officeart/2005/8/layout/cycle2"/>
    <dgm:cxn modelId="{C79AB8AD-BD20-4D7C-8957-10C1D4DB08DC}" type="presOf" srcId="{9EA5001F-0761-4D60-8D81-FB49E240B240}" destId="{ECD3A96F-C495-4A9B-A9B5-1B172B2E70EE}" srcOrd="0" destOrd="0" presId="urn:microsoft.com/office/officeart/2005/8/layout/cycle2"/>
    <dgm:cxn modelId="{E77CB0B2-C477-4891-98A0-569344E3B878}" type="presOf" srcId="{2BE3E675-D0D8-494C-BE97-6A7BCEF0186C}" destId="{283319F1-BE6D-4BEB-9CE5-15C2669516C8}" srcOrd="0" destOrd="0" presId="urn:microsoft.com/office/officeart/2005/8/layout/cycle2"/>
    <dgm:cxn modelId="{08B5EAB4-6880-42D5-88C7-8EBB3CFE5B09}" type="presOf" srcId="{DEE0CE39-4F13-47A7-8366-3FF03298EB3A}" destId="{1932AD02-34FB-490E-BFD5-92455AFF78C2}" srcOrd="0" destOrd="0" presId="urn:microsoft.com/office/officeart/2005/8/layout/cycle2"/>
    <dgm:cxn modelId="{F983B4B6-9C9E-4B5D-B485-34E402A06C3A}" srcId="{61915E0D-5230-4DF9-A638-EBE30BD83FF9}" destId="{CCBA7AE0-2E6B-44C1-B9B0-7406086A1D9E}" srcOrd="5" destOrd="0" parTransId="{5C579D94-F56F-4439-93F0-B313796F58D8}" sibTransId="{42D4D892-7848-403A-BE7F-5F3ADE7A179A}"/>
    <dgm:cxn modelId="{D7D300BA-5389-4D11-A8B6-D27900ED8944}" type="presOf" srcId="{69F3FD67-A9EC-4C03-A583-9D76CBF2971E}" destId="{38BE957B-0B14-45AB-96E0-5ACF30598231}" srcOrd="0" destOrd="0" presId="urn:microsoft.com/office/officeart/2005/8/layout/cycle2"/>
    <dgm:cxn modelId="{B7CB3FBE-E184-4ADC-9990-313AD067982E}" type="presOf" srcId="{69F3FD67-A9EC-4C03-A583-9D76CBF2971E}" destId="{F70EB356-1376-44D8-96D8-809FCB6A73CC}" srcOrd="1" destOrd="0" presId="urn:microsoft.com/office/officeart/2005/8/layout/cycle2"/>
    <dgm:cxn modelId="{D6BC1CC0-F6B3-42EA-ACF3-AA4BF098C697}" srcId="{61915E0D-5230-4DF9-A638-EBE30BD83FF9}" destId="{616E76DA-839A-4294-A4C7-C31B53E1C344}" srcOrd="7" destOrd="0" parTransId="{7AF8843F-8182-4885-AC30-243B3F7D0289}" sibTransId="{D620ABE5-A5FC-4A37-835A-F41FA76E23BB}"/>
    <dgm:cxn modelId="{6ED71BC4-5C85-40CF-96F5-B300F9A4104E}" type="presOf" srcId="{61915E0D-5230-4DF9-A638-EBE30BD83FF9}" destId="{1798B6E9-7D48-4D1D-9A65-FCD077769449}" srcOrd="0" destOrd="0" presId="urn:microsoft.com/office/officeart/2005/8/layout/cycle2"/>
    <dgm:cxn modelId="{843CF2D3-205D-431D-86B6-BEC260FA8C4F}" type="presOf" srcId="{616E76DA-839A-4294-A4C7-C31B53E1C344}" destId="{C017C74E-9753-4051-9642-0553ABDDA04B}" srcOrd="0" destOrd="0" presId="urn:microsoft.com/office/officeart/2005/8/layout/cycle2"/>
    <dgm:cxn modelId="{A13C4BE2-A0C5-494F-A932-D9869622CE25}" type="presOf" srcId="{2BE3E675-D0D8-494C-BE97-6A7BCEF0186C}" destId="{595C1F85-FA8B-408C-A738-07E0423C31AD}" srcOrd="1" destOrd="0" presId="urn:microsoft.com/office/officeart/2005/8/layout/cycle2"/>
    <dgm:cxn modelId="{31CA87EA-6FD5-4CCE-9061-C888DE3CF549}" type="presOf" srcId="{1206C686-AD83-4392-98FA-ABFE6C7FB014}" destId="{48DDC42A-573D-4B25-8DFB-5B04FC05136B}" srcOrd="1" destOrd="0" presId="urn:microsoft.com/office/officeart/2005/8/layout/cycle2"/>
    <dgm:cxn modelId="{1DE9D6D9-8C1F-4919-8C22-7390AC3976CF}" type="presParOf" srcId="{1798B6E9-7D48-4D1D-9A65-FCD077769449}" destId="{C18E0186-02C0-48B9-B970-62326E7067C7}" srcOrd="0" destOrd="0" presId="urn:microsoft.com/office/officeart/2005/8/layout/cycle2"/>
    <dgm:cxn modelId="{8F53A025-FD4D-43F5-AD81-EDBB05549877}" type="presParOf" srcId="{1798B6E9-7D48-4D1D-9A65-FCD077769449}" destId="{B3DD3457-CD61-478D-BAFA-C0AAE8BA7F45}" srcOrd="1" destOrd="0" presId="urn:microsoft.com/office/officeart/2005/8/layout/cycle2"/>
    <dgm:cxn modelId="{E91E40C2-C1A8-48F3-8698-13AD435489F8}" type="presParOf" srcId="{B3DD3457-CD61-478D-BAFA-C0AAE8BA7F45}" destId="{8656D661-C1AE-4390-90FB-C20033B33BCD}" srcOrd="0" destOrd="0" presId="urn:microsoft.com/office/officeart/2005/8/layout/cycle2"/>
    <dgm:cxn modelId="{261EB9C2-8A3F-462E-829F-15BFE0EEB04A}" type="presParOf" srcId="{1798B6E9-7D48-4D1D-9A65-FCD077769449}" destId="{D7AD571A-6016-429A-B67F-AAA43AC54794}" srcOrd="2" destOrd="0" presId="urn:microsoft.com/office/officeart/2005/8/layout/cycle2"/>
    <dgm:cxn modelId="{2F0D6330-0669-4FDB-9AF4-C9AE383794CA}" type="presParOf" srcId="{1798B6E9-7D48-4D1D-9A65-FCD077769449}" destId="{283319F1-BE6D-4BEB-9CE5-15C2669516C8}" srcOrd="3" destOrd="0" presId="urn:microsoft.com/office/officeart/2005/8/layout/cycle2"/>
    <dgm:cxn modelId="{816024C6-850B-4B90-9612-CD570C70CA39}" type="presParOf" srcId="{283319F1-BE6D-4BEB-9CE5-15C2669516C8}" destId="{595C1F85-FA8B-408C-A738-07E0423C31AD}" srcOrd="0" destOrd="0" presId="urn:microsoft.com/office/officeart/2005/8/layout/cycle2"/>
    <dgm:cxn modelId="{2F53AC77-00F0-4398-94EC-B7F85B9BB2B3}" type="presParOf" srcId="{1798B6E9-7D48-4D1D-9A65-FCD077769449}" destId="{A4DFD8FE-D5D7-45F5-9899-843D548838C2}" srcOrd="4" destOrd="0" presId="urn:microsoft.com/office/officeart/2005/8/layout/cycle2"/>
    <dgm:cxn modelId="{21919635-3E09-4009-9A6C-40D7370D3FB8}" type="presParOf" srcId="{1798B6E9-7D48-4D1D-9A65-FCD077769449}" destId="{79D2E43D-7E4F-4A96-890C-6F27042C12F6}" srcOrd="5" destOrd="0" presId="urn:microsoft.com/office/officeart/2005/8/layout/cycle2"/>
    <dgm:cxn modelId="{E9D2240A-4E90-4142-8C5B-E5727ECDD383}" type="presParOf" srcId="{79D2E43D-7E4F-4A96-890C-6F27042C12F6}" destId="{D5C8E19C-56B1-42E9-BB04-855F5418A7A1}" srcOrd="0" destOrd="0" presId="urn:microsoft.com/office/officeart/2005/8/layout/cycle2"/>
    <dgm:cxn modelId="{F41710D5-20D9-40C5-BDE3-61D190910DD8}" type="presParOf" srcId="{1798B6E9-7D48-4D1D-9A65-FCD077769449}" destId="{FE881539-DEC2-4D09-A693-DAF279C692B3}" srcOrd="6" destOrd="0" presId="urn:microsoft.com/office/officeart/2005/8/layout/cycle2"/>
    <dgm:cxn modelId="{7795DB00-F111-4AD0-9D9F-29423145ED6C}" type="presParOf" srcId="{1798B6E9-7D48-4D1D-9A65-FCD077769449}" destId="{BA05DB41-CEF4-4355-9A10-42A1A8298A1D}" srcOrd="7" destOrd="0" presId="urn:microsoft.com/office/officeart/2005/8/layout/cycle2"/>
    <dgm:cxn modelId="{97FDDC2D-36C2-4BA5-A887-0091DCB8F118}" type="presParOf" srcId="{BA05DB41-CEF4-4355-9A10-42A1A8298A1D}" destId="{87D70ED5-C721-41EC-ADA4-13DAB49665C3}" srcOrd="0" destOrd="0" presId="urn:microsoft.com/office/officeart/2005/8/layout/cycle2"/>
    <dgm:cxn modelId="{96C7289A-0AE1-409B-A3FD-3BDDAC03CBB0}" type="presParOf" srcId="{1798B6E9-7D48-4D1D-9A65-FCD077769449}" destId="{ECD3A96F-C495-4A9B-A9B5-1B172B2E70EE}" srcOrd="8" destOrd="0" presId="urn:microsoft.com/office/officeart/2005/8/layout/cycle2"/>
    <dgm:cxn modelId="{7E94C241-A7B4-4CB5-AE0E-5F789CAFA286}" type="presParOf" srcId="{1798B6E9-7D48-4D1D-9A65-FCD077769449}" destId="{38BE957B-0B14-45AB-96E0-5ACF30598231}" srcOrd="9" destOrd="0" presId="urn:microsoft.com/office/officeart/2005/8/layout/cycle2"/>
    <dgm:cxn modelId="{09C008CF-41BC-4B70-8C3F-6027EF8FB536}" type="presParOf" srcId="{38BE957B-0B14-45AB-96E0-5ACF30598231}" destId="{F70EB356-1376-44D8-96D8-809FCB6A73CC}" srcOrd="0" destOrd="0" presId="urn:microsoft.com/office/officeart/2005/8/layout/cycle2"/>
    <dgm:cxn modelId="{26E8BF54-3005-451C-BC9D-A073ADBC94CE}" type="presParOf" srcId="{1798B6E9-7D48-4D1D-9A65-FCD077769449}" destId="{3948D958-65F9-412F-9A0D-21E291D258BE}" srcOrd="10" destOrd="0" presId="urn:microsoft.com/office/officeart/2005/8/layout/cycle2"/>
    <dgm:cxn modelId="{8AF76DE3-A0E6-48CA-BD9A-B92C84382D17}" type="presParOf" srcId="{1798B6E9-7D48-4D1D-9A65-FCD077769449}" destId="{BDAA9F8F-CCA2-4D22-9F85-973A76730011}" srcOrd="11" destOrd="0" presId="urn:microsoft.com/office/officeart/2005/8/layout/cycle2"/>
    <dgm:cxn modelId="{9ADD341E-395C-4A29-853C-5D89F4288EA6}" type="presParOf" srcId="{BDAA9F8F-CCA2-4D22-9F85-973A76730011}" destId="{DFB85CB0-D72A-4B17-992C-B75C7517D8FE}" srcOrd="0" destOrd="0" presId="urn:microsoft.com/office/officeart/2005/8/layout/cycle2"/>
    <dgm:cxn modelId="{B9CEE661-1A30-48E2-8C28-765CBFFE352A}" type="presParOf" srcId="{1798B6E9-7D48-4D1D-9A65-FCD077769449}" destId="{1932AD02-34FB-490E-BFD5-92455AFF78C2}" srcOrd="12" destOrd="0" presId="urn:microsoft.com/office/officeart/2005/8/layout/cycle2"/>
    <dgm:cxn modelId="{3691680E-BB05-4575-B304-C56FFE864A2D}" type="presParOf" srcId="{1798B6E9-7D48-4D1D-9A65-FCD077769449}" destId="{F8AEA4E3-8171-45B1-8363-520992A08345}" srcOrd="13" destOrd="0" presId="urn:microsoft.com/office/officeart/2005/8/layout/cycle2"/>
    <dgm:cxn modelId="{546F58CE-87D1-4E8D-B0C6-7564D84C30E2}" type="presParOf" srcId="{F8AEA4E3-8171-45B1-8363-520992A08345}" destId="{48DDC42A-573D-4B25-8DFB-5B04FC05136B}" srcOrd="0" destOrd="0" presId="urn:microsoft.com/office/officeart/2005/8/layout/cycle2"/>
    <dgm:cxn modelId="{A8F31E02-64C2-4451-B12F-977C3C8D7155}" type="presParOf" srcId="{1798B6E9-7D48-4D1D-9A65-FCD077769449}" destId="{C017C74E-9753-4051-9642-0553ABDDA04B}" srcOrd="14" destOrd="0" presId="urn:microsoft.com/office/officeart/2005/8/layout/cycle2"/>
    <dgm:cxn modelId="{93E5DC4A-3C86-4872-92E7-740A5392BBC4}" type="presParOf" srcId="{1798B6E9-7D48-4D1D-9A65-FCD077769449}" destId="{1E0522DB-89C0-4E86-8020-AB143D00EF35}" srcOrd="15" destOrd="0" presId="urn:microsoft.com/office/officeart/2005/8/layout/cycle2"/>
    <dgm:cxn modelId="{11761E76-2B37-4FEE-BFEE-61087398D451}" type="presParOf" srcId="{1E0522DB-89C0-4E86-8020-AB143D00EF35}" destId="{E496CDD7-78DB-4F95-A95E-EB565039F93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6F8E81-F024-4699-BEBE-35C87B413D5F}"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55D43762-74B4-4127-9B55-AB147B910B8A}">
      <dgm:prSet phldrT="[Text]"/>
      <dgm:spPr>
        <a:xfrm rot="5400000">
          <a:off x="-115598" y="118346"/>
          <a:ext cx="770657" cy="539460"/>
        </a:xfrm>
        <a:prstGeom prst="chevron">
          <a:avLst/>
        </a:prstGeom>
        <a:solidFill>
          <a:srgbClr val="00B050"/>
        </a:solidFill>
        <a:ln w="12700" cap="flat" cmpd="sng" algn="ctr">
          <a:solidFill>
            <a:srgbClr val="5B9BD5">
              <a:hueOff val="0"/>
              <a:satOff val="0"/>
              <a:lumOff val="0"/>
              <a:alphaOff val="0"/>
            </a:srgb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Read</a:t>
          </a:r>
        </a:p>
      </dgm:t>
    </dgm:pt>
    <dgm:pt modelId="{F4938567-1C22-4C67-8ABC-328EF8F6BA60}" type="parTrans" cxnId="{8733AD31-7E65-4364-B82C-AD27189F6D51}">
      <dgm:prSet/>
      <dgm:spPr/>
      <dgm:t>
        <a:bodyPr/>
        <a:lstStyle/>
        <a:p>
          <a:pPr algn="ctr"/>
          <a:endParaRPr lang="en-US"/>
        </a:p>
      </dgm:t>
    </dgm:pt>
    <dgm:pt modelId="{B2A42C11-13E1-4C53-A810-924E435EF435}" type="sibTrans" cxnId="{8733AD31-7E65-4364-B82C-AD27189F6D51}">
      <dgm:prSet/>
      <dgm:spPr/>
      <dgm:t>
        <a:bodyPr/>
        <a:lstStyle/>
        <a:p>
          <a:pPr algn="ctr"/>
          <a:endParaRPr lang="en-US"/>
        </a:p>
      </dgm:t>
    </dgm:pt>
    <dgm:pt modelId="{DB0C1F86-9F02-414C-BD8F-F8E054A3001A}">
      <dgm:prSet phldrT="[Text]"/>
      <dgm:spPr>
        <a:xfrm rot="5400000">
          <a:off x="2189356" y="-1647148"/>
          <a:ext cx="500927" cy="380071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pPr algn="ctr">
            <a:buChar char="•"/>
          </a:pPr>
          <a:r>
            <a:rPr lang="en-GB" b="0" i="0">
              <a:solidFill>
                <a:sysClr val="windowText" lastClr="000000">
                  <a:hueOff val="0"/>
                  <a:satOff val="0"/>
                  <a:lumOff val="0"/>
                  <a:alphaOff val="0"/>
                </a:sysClr>
              </a:solidFill>
              <a:latin typeface="Calibri" panose="020F0502020204030204"/>
              <a:ea typeface="+mn-ea"/>
              <a:cs typeface="+mn-cs"/>
            </a:rPr>
            <a:t>Read the case materials, critique the assessment and interpret the investigations</a:t>
          </a:r>
          <a:endParaRPr lang="en-US">
            <a:solidFill>
              <a:sysClr val="windowText" lastClr="000000">
                <a:hueOff val="0"/>
                <a:satOff val="0"/>
                <a:lumOff val="0"/>
                <a:alphaOff val="0"/>
              </a:sysClr>
            </a:solidFill>
            <a:latin typeface="Calibri" panose="020F0502020204030204"/>
            <a:ea typeface="+mn-ea"/>
            <a:cs typeface="+mn-cs"/>
          </a:endParaRPr>
        </a:p>
      </dgm:t>
    </dgm:pt>
    <dgm:pt modelId="{D5A78985-8F97-485C-8440-B6A9A9846127}" type="parTrans" cxnId="{3D29C698-2147-4F6B-BCCA-3B2301C2A6E6}">
      <dgm:prSet/>
      <dgm:spPr/>
      <dgm:t>
        <a:bodyPr/>
        <a:lstStyle/>
        <a:p>
          <a:pPr algn="ctr"/>
          <a:endParaRPr lang="en-US"/>
        </a:p>
      </dgm:t>
    </dgm:pt>
    <dgm:pt modelId="{FA9DBEA9-D484-4678-989E-894159D4631F}" type="sibTrans" cxnId="{3D29C698-2147-4F6B-BCCA-3B2301C2A6E6}">
      <dgm:prSet/>
      <dgm:spPr/>
      <dgm:t>
        <a:bodyPr/>
        <a:lstStyle/>
        <a:p>
          <a:pPr algn="ctr"/>
          <a:endParaRPr lang="en-US"/>
        </a:p>
      </dgm:t>
    </dgm:pt>
    <dgm:pt modelId="{129AA850-B802-4454-9E6A-B2E7BE71DEC6}">
      <dgm:prSet phldrT="[Text]"/>
      <dgm:spPr>
        <a:xfrm rot="5400000">
          <a:off x="-115598" y="804649"/>
          <a:ext cx="770657" cy="539460"/>
        </a:xfrm>
        <a:prstGeom prst="chevron">
          <a:avLst/>
        </a:prstGeom>
        <a:solidFill>
          <a:srgbClr val="FF0000"/>
        </a:solidFill>
        <a:ln w="12700" cap="flat" cmpd="sng" algn="ctr">
          <a:solidFill>
            <a:srgbClr val="5B9BD5">
              <a:hueOff val="-1126424"/>
              <a:satOff val="-2903"/>
              <a:lumOff val="-1961"/>
              <a:alphaOff val="0"/>
            </a:srgb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Identify</a:t>
          </a:r>
        </a:p>
      </dgm:t>
    </dgm:pt>
    <dgm:pt modelId="{71F6DF6B-6AFE-4E2F-83F4-AEE1FB8A3951}" type="parTrans" cxnId="{C5EB8E5D-1116-4302-9CC1-094D35DFF91E}">
      <dgm:prSet/>
      <dgm:spPr/>
      <dgm:t>
        <a:bodyPr/>
        <a:lstStyle/>
        <a:p>
          <a:pPr algn="ctr"/>
          <a:endParaRPr lang="en-US"/>
        </a:p>
      </dgm:t>
    </dgm:pt>
    <dgm:pt modelId="{9A3891D5-0B62-4268-B0CF-24D2A3E5C7FF}" type="sibTrans" cxnId="{C5EB8E5D-1116-4302-9CC1-094D35DFF91E}">
      <dgm:prSet/>
      <dgm:spPr/>
      <dgm:t>
        <a:bodyPr/>
        <a:lstStyle/>
        <a:p>
          <a:pPr algn="ctr"/>
          <a:endParaRPr lang="en-US"/>
        </a:p>
      </dgm:t>
    </dgm:pt>
    <dgm:pt modelId="{9635D751-0DB8-4C36-8895-2BC79577952E}">
      <dgm:prSet phldrT="[Text]"/>
      <dgm:spPr>
        <a:xfrm rot="5400000">
          <a:off x="2189356" y="-960845"/>
          <a:ext cx="500927" cy="3800719"/>
        </a:xfrm>
        <a:prstGeom prst="round2SameRect">
          <a:avLst/>
        </a:prstGeom>
        <a:solidFill>
          <a:sysClr val="window" lastClr="FFFFFF">
            <a:alpha val="90000"/>
            <a:hueOff val="0"/>
            <a:satOff val="0"/>
            <a:lumOff val="0"/>
            <a:alphaOff val="0"/>
          </a:sysClr>
        </a:solidFill>
        <a:ln w="12700" cap="flat" cmpd="sng" algn="ctr">
          <a:solidFill>
            <a:srgbClr val="5B9BD5">
              <a:hueOff val="-1126424"/>
              <a:satOff val="-2903"/>
              <a:lumOff val="-1961"/>
              <a:alphaOff val="0"/>
            </a:srgbClr>
          </a:solidFill>
          <a:prstDash val="solid"/>
          <a:miter lim="800000"/>
        </a:ln>
        <a:effectLst/>
      </dgm:spPr>
      <dgm:t>
        <a:bodyPr/>
        <a:lstStyle/>
        <a:p>
          <a:pPr algn="ctr">
            <a:buChar char="•"/>
          </a:pPr>
          <a:r>
            <a:rPr lang="en-GB" b="0" i="0">
              <a:solidFill>
                <a:sysClr val="windowText" lastClr="000000">
                  <a:hueOff val="0"/>
                  <a:satOff val="0"/>
                  <a:lumOff val="0"/>
                  <a:alphaOff val="0"/>
                </a:sysClr>
              </a:solidFill>
              <a:latin typeface="Calibri" panose="020F0502020204030204"/>
              <a:ea typeface="+mn-ea"/>
              <a:cs typeface="+mn-cs"/>
            </a:rPr>
            <a:t>Consider patient management and identify the issues raised in the case</a:t>
          </a:r>
          <a:endParaRPr lang="en-US">
            <a:solidFill>
              <a:sysClr val="windowText" lastClr="000000">
                <a:hueOff val="0"/>
                <a:satOff val="0"/>
                <a:lumOff val="0"/>
                <a:alphaOff val="0"/>
              </a:sysClr>
            </a:solidFill>
            <a:latin typeface="Calibri" panose="020F0502020204030204"/>
            <a:ea typeface="+mn-ea"/>
            <a:cs typeface="+mn-cs"/>
          </a:endParaRPr>
        </a:p>
      </dgm:t>
    </dgm:pt>
    <dgm:pt modelId="{17B6628E-15D1-4BEF-BFF9-4CE933C4DB4D}" type="parTrans" cxnId="{A311BC3B-BDCF-47AA-975D-167BCB32A6FB}">
      <dgm:prSet/>
      <dgm:spPr/>
      <dgm:t>
        <a:bodyPr/>
        <a:lstStyle/>
        <a:p>
          <a:pPr algn="ctr"/>
          <a:endParaRPr lang="en-US"/>
        </a:p>
      </dgm:t>
    </dgm:pt>
    <dgm:pt modelId="{6B28CB40-4673-4605-9DBF-0D27B4B25838}" type="sibTrans" cxnId="{A311BC3B-BDCF-47AA-975D-167BCB32A6FB}">
      <dgm:prSet/>
      <dgm:spPr/>
      <dgm:t>
        <a:bodyPr/>
        <a:lstStyle/>
        <a:p>
          <a:pPr algn="ctr"/>
          <a:endParaRPr lang="en-US"/>
        </a:p>
      </dgm:t>
    </dgm:pt>
    <dgm:pt modelId="{D3FF3C8C-0756-4C3F-8F04-A42EA971E1CF}">
      <dgm:prSet phldrT="[Text]"/>
      <dgm:spPr>
        <a:xfrm rot="5400000">
          <a:off x="-115598" y="1490952"/>
          <a:ext cx="770657" cy="539460"/>
        </a:xfrm>
        <a:prstGeom prst="chevron">
          <a:avLst/>
        </a:prstGeom>
        <a:solidFill>
          <a:srgbClr val="0070C0"/>
        </a:solidFill>
        <a:ln w="12700" cap="flat" cmpd="sng" algn="ctr">
          <a:solidFill>
            <a:srgbClr val="5B9BD5">
              <a:hueOff val="-2252848"/>
              <a:satOff val="-5806"/>
              <a:lumOff val="-3922"/>
              <a:alphaOff val="0"/>
            </a:srgb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Share</a:t>
          </a:r>
        </a:p>
      </dgm:t>
    </dgm:pt>
    <dgm:pt modelId="{00C10A94-9C9A-44CE-81CA-6D4B4C2059F4}" type="parTrans" cxnId="{7306D8BF-924E-44A3-95D6-0CD09EC43050}">
      <dgm:prSet/>
      <dgm:spPr/>
      <dgm:t>
        <a:bodyPr/>
        <a:lstStyle/>
        <a:p>
          <a:pPr algn="ctr"/>
          <a:endParaRPr lang="en-US"/>
        </a:p>
      </dgm:t>
    </dgm:pt>
    <dgm:pt modelId="{384DE24A-BE2F-41B9-A63A-11B6318EE46A}" type="sibTrans" cxnId="{7306D8BF-924E-44A3-95D6-0CD09EC43050}">
      <dgm:prSet/>
      <dgm:spPr/>
      <dgm:t>
        <a:bodyPr/>
        <a:lstStyle/>
        <a:p>
          <a:pPr algn="ctr"/>
          <a:endParaRPr lang="en-US"/>
        </a:p>
      </dgm:t>
    </dgm:pt>
    <dgm:pt modelId="{1B8A2C76-86E3-401B-BDFC-F7FE43D7B750}">
      <dgm:prSet phldrT="[Text]"/>
      <dgm:spPr>
        <a:xfrm rot="5400000">
          <a:off x="2189356" y="-274542"/>
          <a:ext cx="500927" cy="3800719"/>
        </a:xfrm>
        <a:prstGeom prst="round2SameRect">
          <a:avLst/>
        </a:prstGeom>
        <a:solidFill>
          <a:sysClr val="window" lastClr="FFFFFF">
            <a:alpha val="90000"/>
            <a:hueOff val="0"/>
            <a:satOff val="0"/>
            <a:lumOff val="0"/>
            <a:alphaOff val="0"/>
          </a:sysClr>
        </a:solidFill>
        <a:ln w="12700" cap="flat" cmpd="sng" algn="ctr">
          <a:solidFill>
            <a:srgbClr val="5B9BD5">
              <a:hueOff val="-2252848"/>
              <a:satOff val="-5806"/>
              <a:lumOff val="-3922"/>
              <a:alphaOff val="0"/>
            </a:srgbClr>
          </a:solidFill>
          <a:prstDash val="solid"/>
          <a:miter lim="800000"/>
        </a:ln>
        <a:effectLst/>
      </dgm:spPr>
      <dgm:t>
        <a:bodyPr/>
        <a:lstStyle/>
        <a:p>
          <a:pPr algn="ctr">
            <a:buChar char="•"/>
          </a:pPr>
          <a:r>
            <a:rPr lang="en-GB" b="0" i="0">
              <a:solidFill>
                <a:sysClr val="windowText" lastClr="000000">
                  <a:hueOff val="0"/>
                  <a:satOff val="0"/>
                  <a:lumOff val="0"/>
                  <a:alphaOff val="0"/>
                </a:sysClr>
              </a:solidFill>
              <a:latin typeface="Calibri" panose="020F0502020204030204"/>
              <a:ea typeface="+mn-ea"/>
              <a:cs typeface="+mn-cs"/>
            </a:rPr>
            <a:t>Share what you know about the issues </a:t>
          </a:r>
          <a:endParaRPr lang="en-US">
            <a:solidFill>
              <a:sysClr val="windowText" lastClr="000000">
                <a:hueOff val="0"/>
                <a:satOff val="0"/>
                <a:lumOff val="0"/>
                <a:alphaOff val="0"/>
              </a:sysClr>
            </a:solidFill>
            <a:latin typeface="Calibri" panose="020F0502020204030204"/>
            <a:ea typeface="+mn-ea"/>
            <a:cs typeface="+mn-cs"/>
          </a:endParaRPr>
        </a:p>
      </dgm:t>
    </dgm:pt>
    <dgm:pt modelId="{24FF4758-D5E0-42D6-AF09-152B61BFE9EA}" type="parTrans" cxnId="{BDAC9096-17BA-42D3-B81E-DD85EC0839BE}">
      <dgm:prSet/>
      <dgm:spPr/>
      <dgm:t>
        <a:bodyPr/>
        <a:lstStyle/>
        <a:p>
          <a:pPr algn="ctr"/>
          <a:endParaRPr lang="en-US"/>
        </a:p>
      </dgm:t>
    </dgm:pt>
    <dgm:pt modelId="{5B26E36E-E606-4B61-AD35-52BABA4BE9A5}" type="sibTrans" cxnId="{BDAC9096-17BA-42D3-B81E-DD85EC0839BE}">
      <dgm:prSet/>
      <dgm:spPr/>
      <dgm:t>
        <a:bodyPr/>
        <a:lstStyle/>
        <a:p>
          <a:pPr algn="ctr"/>
          <a:endParaRPr lang="en-US"/>
        </a:p>
      </dgm:t>
    </dgm:pt>
    <dgm:pt modelId="{0A41428E-CAE8-436C-9385-8BD89652C4AF}">
      <dgm:prSet/>
      <dgm:spPr>
        <a:xfrm rot="5400000">
          <a:off x="-115598" y="2177255"/>
          <a:ext cx="770657" cy="539460"/>
        </a:xfrm>
        <a:prstGeom prst="chevron">
          <a:avLst/>
        </a:prstGeom>
        <a:solidFill>
          <a:srgbClr val="FFC000"/>
        </a:solidFill>
        <a:ln w="12700" cap="flat" cmpd="sng" algn="ctr">
          <a:solidFill>
            <a:srgbClr val="5B9BD5">
              <a:hueOff val="-3379271"/>
              <a:satOff val="-8710"/>
              <a:lumOff val="-5883"/>
              <a:alphaOff val="0"/>
            </a:srgb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Assemble</a:t>
          </a:r>
        </a:p>
      </dgm:t>
    </dgm:pt>
    <dgm:pt modelId="{2255902B-13F3-4791-9E4B-A2DFE56489AB}" type="parTrans" cxnId="{31439979-1E24-49A2-9C62-A656F81A70C2}">
      <dgm:prSet/>
      <dgm:spPr/>
      <dgm:t>
        <a:bodyPr/>
        <a:lstStyle/>
        <a:p>
          <a:pPr algn="ctr"/>
          <a:endParaRPr lang="en-US"/>
        </a:p>
      </dgm:t>
    </dgm:pt>
    <dgm:pt modelId="{0A8CFE56-CD0C-49B3-8C67-AED7FEE13509}" type="sibTrans" cxnId="{31439979-1E24-49A2-9C62-A656F81A70C2}">
      <dgm:prSet/>
      <dgm:spPr/>
      <dgm:t>
        <a:bodyPr/>
        <a:lstStyle/>
        <a:p>
          <a:pPr algn="ctr"/>
          <a:endParaRPr lang="en-US"/>
        </a:p>
      </dgm:t>
    </dgm:pt>
    <dgm:pt modelId="{939BB9B5-A33B-4CFA-95C6-774A5899B84A}">
      <dgm:prSet/>
      <dgm:spPr>
        <a:xfrm rot="5400000">
          <a:off x="2189356" y="411761"/>
          <a:ext cx="500927" cy="3800719"/>
        </a:xfrm>
        <a:prstGeom prst="round2SameRect">
          <a:avLst/>
        </a:prstGeom>
        <a:solidFill>
          <a:sysClr val="window" lastClr="FFFFFF">
            <a:alpha val="90000"/>
            <a:hueOff val="0"/>
            <a:satOff val="0"/>
            <a:lumOff val="0"/>
            <a:alphaOff val="0"/>
          </a:sysClr>
        </a:solidFill>
        <a:ln w="12700" cap="flat" cmpd="sng" algn="ctr">
          <a:solidFill>
            <a:srgbClr val="5B9BD5">
              <a:hueOff val="-3379271"/>
              <a:satOff val="-8710"/>
              <a:lumOff val="-5883"/>
              <a:alphaOff val="0"/>
            </a:srgbClr>
          </a:solidFill>
          <a:prstDash val="solid"/>
          <a:miter lim="800000"/>
        </a:ln>
        <a:effectLst/>
      </dgm:spPr>
      <dgm:t>
        <a:bodyPr/>
        <a:lstStyle/>
        <a:p>
          <a:pPr algn="ctr">
            <a:buChar char="•"/>
          </a:pPr>
          <a:r>
            <a:rPr lang="en-GB" b="0" i="0">
              <a:solidFill>
                <a:sysClr val="windowText" lastClr="000000">
                  <a:hueOff val="0"/>
                  <a:satOff val="0"/>
                  <a:lumOff val="0"/>
                  <a:alphaOff val="0"/>
                </a:sysClr>
              </a:solidFill>
              <a:latin typeface="Calibri" panose="020F0502020204030204"/>
              <a:ea typeface="+mn-ea"/>
              <a:cs typeface="+mn-cs"/>
            </a:rPr>
            <a:t>Assemble the group’s overall knowledge and identify any gaps </a:t>
          </a:r>
          <a:endParaRPr lang="en-US">
            <a:solidFill>
              <a:sysClr val="windowText" lastClr="000000">
                <a:hueOff val="0"/>
                <a:satOff val="0"/>
                <a:lumOff val="0"/>
                <a:alphaOff val="0"/>
              </a:sysClr>
            </a:solidFill>
            <a:latin typeface="Calibri" panose="020F0502020204030204"/>
            <a:ea typeface="+mn-ea"/>
            <a:cs typeface="+mn-cs"/>
          </a:endParaRPr>
        </a:p>
      </dgm:t>
    </dgm:pt>
    <dgm:pt modelId="{8B336907-FBBA-4AA8-9CB0-7D7293815685}" type="parTrans" cxnId="{1E8FABB9-121D-4FA4-A7DD-724743CC63D0}">
      <dgm:prSet/>
      <dgm:spPr/>
      <dgm:t>
        <a:bodyPr/>
        <a:lstStyle/>
        <a:p>
          <a:pPr algn="ctr"/>
          <a:endParaRPr lang="en-US"/>
        </a:p>
      </dgm:t>
    </dgm:pt>
    <dgm:pt modelId="{43F7461C-22CC-4C44-89A1-04AD2DA061A2}" type="sibTrans" cxnId="{1E8FABB9-121D-4FA4-A7DD-724743CC63D0}">
      <dgm:prSet/>
      <dgm:spPr/>
      <dgm:t>
        <a:bodyPr/>
        <a:lstStyle/>
        <a:p>
          <a:pPr algn="ctr"/>
          <a:endParaRPr lang="en-US"/>
        </a:p>
      </dgm:t>
    </dgm:pt>
    <dgm:pt modelId="{723AFCC8-B97D-4FB0-AA5B-4DC11C52188B}">
      <dgm:prSet/>
      <dgm:spPr>
        <a:xfrm rot="5400000">
          <a:off x="-115598" y="2863559"/>
          <a:ext cx="770657" cy="539460"/>
        </a:xfrm>
        <a:prstGeom prst="chevron">
          <a:avLst/>
        </a:prstGeom>
        <a:solidFill>
          <a:srgbClr val="00B050"/>
        </a:solidFill>
        <a:ln w="12700" cap="flat" cmpd="sng" algn="ctr">
          <a:solidFill>
            <a:srgbClr val="5B9BD5">
              <a:hueOff val="-4505695"/>
              <a:satOff val="-11613"/>
              <a:lumOff val="-7843"/>
              <a:alphaOff val="0"/>
            </a:srgb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Write</a:t>
          </a:r>
        </a:p>
      </dgm:t>
    </dgm:pt>
    <dgm:pt modelId="{CA5572E3-68A9-4301-AE92-567BD596EA8B}" type="parTrans" cxnId="{BF1F1902-F24E-438D-B7FF-7306D0209A1C}">
      <dgm:prSet/>
      <dgm:spPr/>
      <dgm:t>
        <a:bodyPr/>
        <a:lstStyle/>
        <a:p>
          <a:pPr algn="ctr"/>
          <a:endParaRPr lang="en-US"/>
        </a:p>
      </dgm:t>
    </dgm:pt>
    <dgm:pt modelId="{384E284C-8E5C-40C7-88EC-AADD0889D6CF}" type="sibTrans" cxnId="{BF1F1902-F24E-438D-B7FF-7306D0209A1C}">
      <dgm:prSet/>
      <dgm:spPr/>
      <dgm:t>
        <a:bodyPr/>
        <a:lstStyle/>
        <a:p>
          <a:pPr algn="ctr"/>
          <a:endParaRPr lang="en-US"/>
        </a:p>
      </dgm:t>
    </dgm:pt>
    <dgm:pt modelId="{9E55E783-91BD-4FFB-866B-3A5585BEDB52}">
      <dgm:prSet/>
      <dgm:spPr>
        <a:xfrm rot="5400000">
          <a:off x="-115598" y="3549862"/>
          <a:ext cx="770657" cy="539460"/>
        </a:xfrm>
        <a:prstGeom prst="chevron">
          <a:avLst/>
        </a:prstGeom>
        <a:solidFill>
          <a:srgbClr val="FF0000"/>
        </a:solidFill>
        <a:ln w="12700" cap="flat" cmpd="sng" algn="ctr">
          <a:solidFill>
            <a:srgbClr val="5B9BD5">
              <a:hueOff val="-5632119"/>
              <a:satOff val="-14516"/>
              <a:lumOff val="-9804"/>
              <a:alphaOff val="0"/>
            </a:srgb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Study</a:t>
          </a:r>
        </a:p>
      </dgm:t>
    </dgm:pt>
    <dgm:pt modelId="{406D326A-6265-4F20-BE87-EC422B1BCA18}" type="parTrans" cxnId="{E81B55D9-87E8-4E4A-8174-9F1CD8DBE067}">
      <dgm:prSet/>
      <dgm:spPr/>
      <dgm:t>
        <a:bodyPr/>
        <a:lstStyle/>
        <a:p>
          <a:pPr algn="ctr"/>
          <a:endParaRPr lang="en-US"/>
        </a:p>
      </dgm:t>
    </dgm:pt>
    <dgm:pt modelId="{64C0429F-BCAE-4CB7-AA1C-54F41A231EF5}" type="sibTrans" cxnId="{E81B55D9-87E8-4E4A-8174-9F1CD8DBE067}">
      <dgm:prSet/>
      <dgm:spPr/>
      <dgm:t>
        <a:bodyPr/>
        <a:lstStyle/>
        <a:p>
          <a:pPr algn="ctr"/>
          <a:endParaRPr lang="en-US"/>
        </a:p>
      </dgm:t>
    </dgm:pt>
    <dgm:pt modelId="{68AF77CA-E17F-467F-B617-FFCD80813D41}">
      <dgm:prSet/>
      <dgm:spPr>
        <a:xfrm rot="5400000">
          <a:off x="-115598" y="4236165"/>
          <a:ext cx="770657" cy="539460"/>
        </a:xfrm>
        <a:prstGeom prst="chevron">
          <a:avLst/>
        </a:prstGeom>
        <a:solidFill>
          <a:srgbClr val="0070C0"/>
        </a:solidFill>
        <a:ln w="12700" cap="flat" cmpd="sng" algn="ctr">
          <a:solidFill>
            <a:srgbClr val="5B9BD5">
              <a:hueOff val="-6758543"/>
              <a:satOff val="-17419"/>
              <a:lumOff val="-11765"/>
              <a:alphaOff val="0"/>
            </a:srgbClr>
          </a:solidFill>
          <a:prstDash val="solid"/>
          <a:miter lim="800000"/>
        </a:ln>
        <a:effectLst/>
      </dgm:spPr>
      <dgm:t>
        <a:bodyPr/>
        <a:lstStyle/>
        <a:p>
          <a:pPr algn="ctr">
            <a:buNone/>
          </a:pPr>
          <a:r>
            <a:rPr lang="en-US">
              <a:solidFill>
                <a:sysClr val="window" lastClr="FFFFFF"/>
              </a:solidFill>
              <a:latin typeface="Calibri" panose="020F0502020204030204"/>
              <a:ea typeface="+mn-ea"/>
              <a:cs typeface="+mn-cs"/>
            </a:rPr>
            <a:t>Discuss</a:t>
          </a:r>
        </a:p>
      </dgm:t>
    </dgm:pt>
    <dgm:pt modelId="{A7E8DE96-BD13-4264-A383-8301E605F2BA}" type="parTrans" cxnId="{53BAFD48-F4BA-4D55-9C27-E08C466964A0}">
      <dgm:prSet/>
      <dgm:spPr/>
      <dgm:t>
        <a:bodyPr/>
        <a:lstStyle/>
        <a:p>
          <a:pPr algn="ctr"/>
          <a:endParaRPr lang="en-US"/>
        </a:p>
      </dgm:t>
    </dgm:pt>
    <dgm:pt modelId="{1336CB16-BCB7-47A5-8147-8A538A2B2CD9}" type="sibTrans" cxnId="{53BAFD48-F4BA-4D55-9C27-E08C466964A0}">
      <dgm:prSet/>
      <dgm:spPr/>
      <dgm:t>
        <a:bodyPr/>
        <a:lstStyle/>
        <a:p>
          <a:pPr algn="ctr"/>
          <a:endParaRPr lang="en-US"/>
        </a:p>
      </dgm:t>
    </dgm:pt>
    <dgm:pt modelId="{3D9C21B0-90FE-4DA6-864A-B3A4EEE5CEA7}">
      <dgm:prSet/>
      <dgm:spPr>
        <a:xfrm rot="5400000">
          <a:off x="2189356" y="1098064"/>
          <a:ext cx="500927" cy="3800719"/>
        </a:xfrm>
        <a:prstGeom prst="round2SameRect">
          <a:avLst/>
        </a:prstGeom>
        <a:solidFill>
          <a:sysClr val="window" lastClr="FFFFFF">
            <a:alpha val="90000"/>
            <a:hueOff val="0"/>
            <a:satOff val="0"/>
            <a:lumOff val="0"/>
            <a:alphaOff val="0"/>
          </a:sysClr>
        </a:solidFill>
        <a:ln w="12700" cap="flat" cmpd="sng" algn="ctr">
          <a:solidFill>
            <a:srgbClr val="5B9BD5">
              <a:hueOff val="-4505695"/>
              <a:satOff val="-11613"/>
              <a:lumOff val="-7843"/>
              <a:alphaOff val="0"/>
            </a:srgbClr>
          </a:solidFill>
          <a:prstDash val="solid"/>
          <a:miter lim="800000"/>
        </a:ln>
        <a:effectLst/>
      </dgm:spPr>
      <dgm:t>
        <a:bodyPr/>
        <a:lstStyle/>
        <a:p>
          <a:pPr algn="ctr">
            <a:buChar char="•"/>
          </a:pPr>
          <a:r>
            <a:rPr lang="en-GB" b="0" i="0">
              <a:solidFill>
                <a:sysClr val="windowText" lastClr="000000">
                  <a:hueOff val="0"/>
                  <a:satOff val="0"/>
                  <a:lumOff val="0"/>
                  <a:alphaOff val="0"/>
                </a:sysClr>
              </a:solidFill>
              <a:latin typeface="Calibri" panose="020F0502020204030204"/>
              <a:ea typeface="+mn-ea"/>
              <a:cs typeface="+mn-cs"/>
            </a:rPr>
            <a:t>Write learning objectives </a:t>
          </a:r>
          <a:endParaRPr lang="en-US">
            <a:solidFill>
              <a:sysClr val="windowText" lastClr="000000">
                <a:hueOff val="0"/>
                <a:satOff val="0"/>
                <a:lumOff val="0"/>
                <a:alphaOff val="0"/>
              </a:sysClr>
            </a:solidFill>
            <a:latin typeface="Calibri" panose="020F0502020204030204"/>
            <a:ea typeface="+mn-ea"/>
            <a:cs typeface="+mn-cs"/>
          </a:endParaRPr>
        </a:p>
      </dgm:t>
    </dgm:pt>
    <dgm:pt modelId="{D3263FEA-6C9B-4652-ADF4-D081ADC7ABAF}" type="parTrans" cxnId="{865CDE6B-CCA0-47AB-9091-EB07ED4EA35B}">
      <dgm:prSet/>
      <dgm:spPr/>
      <dgm:t>
        <a:bodyPr/>
        <a:lstStyle/>
        <a:p>
          <a:pPr algn="ctr"/>
          <a:endParaRPr lang="en-US"/>
        </a:p>
      </dgm:t>
    </dgm:pt>
    <dgm:pt modelId="{53703805-6BB2-4045-B20B-94BF8CB5DAE3}" type="sibTrans" cxnId="{865CDE6B-CCA0-47AB-9091-EB07ED4EA35B}">
      <dgm:prSet/>
      <dgm:spPr/>
      <dgm:t>
        <a:bodyPr/>
        <a:lstStyle/>
        <a:p>
          <a:pPr algn="ctr"/>
          <a:endParaRPr lang="en-US"/>
        </a:p>
      </dgm:t>
    </dgm:pt>
    <dgm:pt modelId="{21CB8E2C-67F0-4646-AECF-89DCE0F12189}">
      <dgm:prSet/>
      <dgm:spPr>
        <a:xfrm rot="5400000">
          <a:off x="2189356" y="1784367"/>
          <a:ext cx="500927" cy="3800719"/>
        </a:xfrm>
        <a:prstGeom prst="round2SameRect">
          <a:avLst/>
        </a:prstGeom>
        <a:solidFill>
          <a:sysClr val="window" lastClr="FFFFFF">
            <a:alpha val="90000"/>
            <a:hueOff val="0"/>
            <a:satOff val="0"/>
            <a:lumOff val="0"/>
            <a:alphaOff val="0"/>
          </a:sysClr>
        </a:solidFill>
        <a:ln w="12700" cap="flat" cmpd="sng" algn="ctr">
          <a:solidFill>
            <a:srgbClr val="5B9BD5">
              <a:hueOff val="-5632119"/>
              <a:satOff val="-14516"/>
              <a:lumOff val="-9804"/>
              <a:alphaOff val="0"/>
            </a:srgbClr>
          </a:solidFill>
          <a:prstDash val="solid"/>
          <a:miter lim="800000"/>
        </a:ln>
        <a:effectLst/>
      </dgm:spPr>
      <dgm:t>
        <a:bodyPr/>
        <a:lstStyle/>
        <a:p>
          <a:pPr algn="ctr">
            <a:buChar char="•"/>
          </a:pPr>
          <a:r>
            <a:rPr lang="en-GB" b="0" i="0">
              <a:solidFill>
                <a:sysClr val="windowText" lastClr="000000">
                  <a:hueOff val="0"/>
                  <a:satOff val="0"/>
                  <a:lumOff val="0"/>
                  <a:alphaOff val="0"/>
                </a:sysClr>
              </a:solidFill>
              <a:latin typeface="Calibri" panose="020F0502020204030204"/>
              <a:ea typeface="+mn-ea"/>
              <a:cs typeface="+mn-cs"/>
            </a:rPr>
            <a:t>Study independently </a:t>
          </a:r>
          <a:endParaRPr lang="en-US">
            <a:solidFill>
              <a:sysClr val="windowText" lastClr="000000">
                <a:hueOff val="0"/>
                <a:satOff val="0"/>
                <a:lumOff val="0"/>
                <a:alphaOff val="0"/>
              </a:sysClr>
            </a:solidFill>
            <a:latin typeface="Calibri" panose="020F0502020204030204"/>
            <a:ea typeface="+mn-ea"/>
            <a:cs typeface="+mn-cs"/>
          </a:endParaRPr>
        </a:p>
      </dgm:t>
    </dgm:pt>
    <dgm:pt modelId="{BC86C8C5-347D-4D83-B33B-42781274B3EB}" type="parTrans" cxnId="{F06EA669-BDB4-4505-AAEB-DD812C3B881B}">
      <dgm:prSet/>
      <dgm:spPr/>
      <dgm:t>
        <a:bodyPr/>
        <a:lstStyle/>
        <a:p>
          <a:pPr algn="ctr"/>
          <a:endParaRPr lang="en-US"/>
        </a:p>
      </dgm:t>
    </dgm:pt>
    <dgm:pt modelId="{4F5E6DAC-A67C-4D1F-A5AB-ABDDA9EBACC1}" type="sibTrans" cxnId="{F06EA669-BDB4-4505-AAEB-DD812C3B881B}">
      <dgm:prSet/>
      <dgm:spPr/>
      <dgm:t>
        <a:bodyPr/>
        <a:lstStyle/>
        <a:p>
          <a:pPr algn="ctr"/>
          <a:endParaRPr lang="en-US"/>
        </a:p>
      </dgm:t>
    </dgm:pt>
    <dgm:pt modelId="{89781D7E-CC76-460A-AFF2-DADD8541A9BA}">
      <dgm:prSet/>
      <dgm:spPr>
        <a:xfrm rot="5400000">
          <a:off x="2189356" y="2470670"/>
          <a:ext cx="500927" cy="3800719"/>
        </a:xfrm>
        <a:prstGeom prst="round2SameRect">
          <a:avLst/>
        </a:prstGeom>
        <a:solidFill>
          <a:sysClr val="window" lastClr="FFFFFF">
            <a:alpha val="90000"/>
            <a:hueOff val="0"/>
            <a:satOff val="0"/>
            <a:lumOff val="0"/>
            <a:alphaOff val="0"/>
          </a:sysClr>
        </a:solidFill>
        <a:ln w="12700" cap="flat" cmpd="sng" algn="ctr">
          <a:solidFill>
            <a:srgbClr val="5B9BD5">
              <a:hueOff val="-6758543"/>
              <a:satOff val="-17419"/>
              <a:lumOff val="-11765"/>
              <a:alphaOff val="0"/>
            </a:srgbClr>
          </a:solidFill>
          <a:prstDash val="solid"/>
          <a:miter lim="800000"/>
        </a:ln>
        <a:effectLst/>
      </dgm:spPr>
      <dgm:t>
        <a:bodyPr/>
        <a:lstStyle/>
        <a:p>
          <a:pPr algn="ctr">
            <a:buChar char="•"/>
          </a:pPr>
          <a:r>
            <a:rPr lang="en-GB" b="0" i="0">
              <a:solidFill>
                <a:sysClr val="windowText" lastClr="000000">
                  <a:hueOff val="0"/>
                  <a:satOff val="0"/>
                  <a:lumOff val="0"/>
                  <a:alphaOff val="0"/>
                </a:sysClr>
              </a:solidFill>
              <a:latin typeface="Calibri" panose="020F0502020204030204"/>
              <a:ea typeface="+mn-ea"/>
              <a:cs typeface="+mn-cs"/>
            </a:rPr>
            <a:t>Discuss independent learning </a:t>
          </a:r>
          <a:endParaRPr lang="en-US">
            <a:solidFill>
              <a:sysClr val="windowText" lastClr="000000">
                <a:hueOff val="0"/>
                <a:satOff val="0"/>
                <a:lumOff val="0"/>
                <a:alphaOff val="0"/>
              </a:sysClr>
            </a:solidFill>
            <a:latin typeface="Calibri" panose="020F0502020204030204"/>
            <a:ea typeface="+mn-ea"/>
            <a:cs typeface="+mn-cs"/>
          </a:endParaRPr>
        </a:p>
      </dgm:t>
    </dgm:pt>
    <dgm:pt modelId="{3660853B-358F-4C53-A301-6F0F25E8F821}" type="parTrans" cxnId="{0BFADBD5-000C-4008-8BDC-E5E4CB5E1FB4}">
      <dgm:prSet/>
      <dgm:spPr/>
      <dgm:t>
        <a:bodyPr/>
        <a:lstStyle/>
        <a:p>
          <a:pPr algn="ctr"/>
          <a:endParaRPr lang="en-US"/>
        </a:p>
      </dgm:t>
    </dgm:pt>
    <dgm:pt modelId="{20886AB4-2074-4913-A6FB-639D576396D3}" type="sibTrans" cxnId="{0BFADBD5-000C-4008-8BDC-E5E4CB5E1FB4}">
      <dgm:prSet/>
      <dgm:spPr/>
      <dgm:t>
        <a:bodyPr/>
        <a:lstStyle/>
        <a:p>
          <a:pPr algn="ctr"/>
          <a:endParaRPr lang="en-US"/>
        </a:p>
      </dgm:t>
    </dgm:pt>
    <dgm:pt modelId="{79A87862-960A-4EE6-BB4E-ECE0D665EF0A}" type="pres">
      <dgm:prSet presAssocID="{116F8E81-F024-4699-BEBE-35C87B413D5F}" presName="linearFlow" presStyleCnt="0">
        <dgm:presLayoutVars>
          <dgm:dir/>
          <dgm:animLvl val="lvl"/>
          <dgm:resizeHandles val="exact"/>
        </dgm:presLayoutVars>
      </dgm:prSet>
      <dgm:spPr/>
    </dgm:pt>
    <dgm:pt modelId="{A6ACAA76-E4C0-49CF-B289-2F672340F3EB}" type="pres">
      <dgm:prSet presAssocID="{55D43762-74B4-4127-9B55-AB147B910B8A}" presName="composite" presStyleCnt="0"/>
      <dgm:spPr/>
    </dgm:pt>
    <dgm:pt modelId="{3C192A07-2C90-4C59-BC25-1D8BF8081F1B}" type="pres">
      <dgm:prSet presAssocID="{55D43762-74B4-4127-9B55-AB147B910B8A}" presName="parentText" presStyleLbl="alignNode1" presStyleIdx="0" presStyleCnt="7">
        <dgm:presLayoutVars>
          <dgm:chMax val="1"/>
          <dgm:bulletEnabled val="1"/>
        </dgm:presLayoutVars>
      </dgm:prSet>
      <dgm:spPr/>
    </dgm:pt>
    <dgm:pt modelId="{2C91F1E9-37CD-4004-8254-5C7B7D7349EB}" type="pres">
      <dgm:prSet presAssocID="{55D43762-74B4-4127-9B55-AB147B910B8A}" presName="descendantText" presStyleLbl="alignAcc1" presStyleIdx="0" presStyleCnt="7">
        <dgm:presLayoutVars>
          <dgm:bulletEnabled val="1"/>
        </dgm:presLayoutVars>
      </dgm:prSet>
      <dgm:spPr/>
    </dgm:pt>
    <dgm:pt modelId="{21C96206-86C3-4C22-A63F-B74B1A2D443A}" type="pres">
      <dgm:prSet presAssocID="{B2A42C11-13E1-4C53-A810-924E435EF435}" presName="sp" presStyleCnt="0"/>
      <dgm:spPr/>
    </dgm:pt>
    <dgm:pt modelId="{95F4ACCA-43AA-4682-93D6-F1B4C29F6851}" type="pres">
      <dgm:prSet presAssocID="{129AA850-B802-4454-9E6A-B2E7BE71DEC6}" presName="composite" presStyleCnt="0"/>
      <dgm:spPr/>
    </dgm:pt>
    <dgm:pt modelId="{B5F761B9-D29B-4672-914F-2D385228F8B5}" type="pres">
      <dgm:prSet presAssocID="{129AA850-B802-4454-9E6A-B2E7BE71DEC6}" presName="parentText" presStyleLbl="alignNode1" presStyleIdx="1" presStyleCnt="7">
        <dgm:presLayoutVars>
          <dgm:chMax val="1"/>
          <dgm:bulletEnabled val="1"/>
        </dgm:presLayoutVars>
      </dgm:prSet>
      <dgm:spPr/>
    </dgm:pt>
    <dgm:pt modelId="{7BB3A5F4-B1B5-4C3D-AF44-B75AEA4B66BA}" type="pres">
      <dgm:prSet presAssocID="{129AA850-B802-4454-9E6A-B2E7BE71DEC6}" presName="descendantText" presStyleLbl="alignAcc1" presStyleIdx="1" presStyleCnt="7">
        <dgm:presLayoutVars>
          <dgm:bulletEnabled val="1"/>
        </dgm:presLayoutVars>
      </dgm:prSet>
      <dgm:spPr/>
    </dgm:pt>
    <dgm:pt modelId="{70E937CB-1759-4944-81DD-6A00F32D5AE7}" type="pres">
      <dgm:prSet presAssocID="{9A3891D5-0B62-4268-B0CF-24D2A3E5C7FF}" presName="sp" presStyleCnt="0"/>
      <dgm:spPr/>
    </dgm:pt>
    <dgm:pt modelId="{ED745700-11D6-4707-B019-8ABDA464757D}" type="pres">
      <dgm:prSet presAssocID="{D3FF3C8C-0756-4C3F-8F04-A42EA971E1CF}" presName="composite" presStyleCnt="0"/>
      <dgm:spPr/>
    </dgm:pt>
    <dgm:pt modelId="{7FE5934B-19B1-4ECB-9B01-D123C25EEEE0}" type="pres">
      <dgm:prSet presAssocID="{D3FF3C8C-0756-4C3F-8F04-A42EA971E1CF}" presName="parentText" presStyleLbl="alignNode1" presStyleIdx="2" presStyleCnt="7">
        <dgm:presLayoutVars>
          <dgm:chMax val="1"/>
          <dgm:bulletEnabled val="1"/>
        </dgm:presLayoutVars>
      </dgm:prSet>
      <dgm:spPr/>
    </dgm:pt>
    <dgm:pt modelId="{3F253CCD-77F3-483C-B316-D9B8D4DC2E95}" type="pres">
      <dgm:prSet presAssocID="{D3FF3C8C-0756-4C3F-8F04-A42EA971E1CF}" presName="descendantText" presStyleLbl="alignAcc1" presStyleIdx="2" presStyleCnt="7">
        <dgm:presLayoutVars>
          <dgm:bulletEnabled val="1"/>
        </dgm:presLayoutVars>
      </dgm:prSet>
      <dgm:spPr/>
    </dgm:pt>
    <dgm:pt modelId="{32F2E278-FA4E-4B75-961D-02DB021E66A6}" type="pres">
      <dgm:prSet presAssocID="{384DE24A-BE2F-41B9-A63A-11B6318EE46A}" presName="sp" presStyleCnt="0"/>
      <dgm:spPr/>
    </dgm:pt>
    <dgm:pt modelId="{E39B2482-25AF-45F3-8BE3-4977C2BAC940}" type="pres">
      <dgm:prSet presAssocID="{0A41428E-CAE8-436C-9385-8BD89652C4AF}" presName="composite" presStyleCnt="0"/>
      <dgm:spPr/>
    </dgm:pt>
    <dgm:pt modelId="{3BF76DD6-08C7-4357-AA38-9F4C057F933F}" type="pres">
      <dgm:prSet presAssocID="{0A41428E-CAE8-436C-9385-8BD89652C4AF}" presName="parentText" presStyleLbl="alignNode1" presStyleIdx="3" presStyleCnt="7">
        <dgm:presLayoutVars>
          <dgm:chMax val="1"/>
          <dgm:bulletEnabled val="1"/>
        </dgm:presLayoutVars>
      </dgm:prSet>
      <dgm:spPr/>
    </dgm:pt>
    <dgm:pt modelId="{84309705-C807-443A-A68C-FC3656A67CA8}" type="pres">
      <dgm:prSet presAssocID="{0A41428E-CAE8-436C-9385-8BD89652C4AF}" presName="descendantText" presStyleLbl="alignAcc1" presStyleIdx="3" presStyleCnt="7">
        <dgm:presLayoutVars>
          <dgm:bulletEnabled val="1"/>
        </dgm:presLayoutVars>
      </dgm:prSet>
      <dgm:spPr/>
    </dgm:pt>
    <dgm:pt modelId="{A4AA6F7B-D689-4792-A4A2-17E225BFDE9A}" type="pres">
      <dgm:prSet presAssocID="{0A8CFE56-CD0C-49B3-8C67-AED7FEE13509}" presName="sp" presStyleCnt="0"/>
      <dgm:spPr/>
    </dgm:pt>
    <dgm:pt modelId="{4CA79142-928B-4178-BBDC-FEBEC6E46EB3}" type="pres">
      <dgm:prSet presAssocID="{723AFCC8-B97D-4FB0-AA5B-4DC11C52188B}" presName="composite" presStyleCnt="0"/>
      <dgm:spPr/>
    </dgm:pt>
    <dgm:pt modelId="{BA9FCC5F-09B9-4752-9160-C4FC0F159289}" type="pres">
      <dgm:prSet presAssocID="{723AFCC8-B97D-4FB0-AA5B-4DC11C52188B}" presName="parentText" presStyleLbl="alignNode1" presStyleIdx="4" presStyleCnt="7">
        <dgm:presLayoutVars>
          <dgm:chMax val="1"/>
          <dgm:bulletEnabled val="1"/>
        </dgm:presLayoutVars>
      </dgm:prSet>
      <dgm:spPr/>
    </dgm:pt>
    <dgm:pt modelId="{28CC6846-6A6A-44BB-A4F4-97D1F9CA247E}" type="pres">
      <dgm:prSet presAssocID="{723AFCC8-B97D-4FB0-AA5B-4DC11C52188B}" presName="descendantText" presStyleLbl="alignAcc1" presStyleIdx="4" presStyleCnt="7">
        <dgm:presLayoutVars>
          <dgm:bulletEnabled val="1"/>
        </dgm:presLayoutVars>
      </dgm:prSet>
      <dgm:spPr/>
    </dgm:pt>
    <dgm:pt modelId="{6E9A40B3-1564-4359-A329-E9FCE6B986F6}" type="pres">
      <dgm:prSet presAssocID="{384E284C-8E5C-40C7-88EC-AADD0889D6CF}" presName="sp" presStyleCnt="0"/>
      <dgm:spPr/>
    </dgm:pt>
    <dgm:pt modelId="{38FD1B4E-18D0-454D-BFB1-AB0671C5CCDD}" type="pres">
      <dgm:prSet presAssocID="{9E55E783-91BD-4FFB-866B-3A5585BEDB52}" presName="composite" presStyleCnt="0"/>
      <dgm:spPr/>
    </dgm:pt>
    <dgm:pt modelId="{81BA53F8-F83F-4699-8AC6-E48F148E8DBF}" type="pres">
      <dgm:prSet presAssocID="{9E55E783-91BD-4FFB-866B-3A5585BEDB52}" presName="parentText" presStyleLbl="alignNode1" presStyleIdx="5" presStyleCnt="7">
        <dgm:presLayoutVars>
          <dgm:chMax val="1"/>
          <dgm:bulletEnabled val="1"/>
        </dgm:presLayoutVars>
      </dgm:prSet>
      <dgm:spPr/>
    </dgm:pt>
    <dgm:pt modelId="{D40DA9C2-08C9-441B-B286-0B006A279807}" type="pres">
      <dgm:prSet presAssocID="{9E55E783-91BD-4FFB-866B-3A5585BEDB52}" presName="descendantText" presStyleLbl="alignAcc1" presStyleIdx="5" presStyleCnt="7">
        <dgm:presLayoutVars>
          <dgm:bulletEnabled val="1"/>
        </dgm:presLayoutVars>
      </dgm:prSet>
      <dgm:spPr/>
    </dgm:pt>
    <dgm:pt modelId="{A8D0E841-E9D4-4CC4-AD8A-79DF0F47E3EE}" type="pres">
      <dgm:prSet presAssocID="{64C0429F-BCAE-4CB7-AA1C-54F41A231EF5}" presName="sp" presStyleCnt="0"/>
      <dgm:spPr/>
    </dgm:pt>
    <dgm:pt modelId="{35C0F442-21F4-4124-B560-31405FD903DB}" type="pres">
      <dgm:prSet presAssocID="{68AF77CA-E17F-467F-B617-FFCD80813D41}" presName="composite" presStyleCnt="0"/>
      <dgm:spPr/>
    </dgm:pt>
    <dgm:pt modelId="{74363C68-EF42-4F61-A7B1-21171389F844}" type="pres">
      <dgm:prSet presAssocID="{68AF77CA-E17F-467F-B617-FFCD80813D41}" presName="parentText" presStyleLbl="alignNode1" presStyleIdx="6" presStyleCnt="7">
        <dgm:presLayoutVars>
          <dgm:chMax val="1"/>
          <dgm:bulletEnabled val="1"/>
        </dgm:presLayoutVars>
      </dgm:prSet>
      <dgm:spPr/>
    </dgm:pt>
    <dgm:pt modelId="{971E0FC3-6312-4CDA-AF05-B82252FAD913}" type="pres">
      <dgm:prSet presAssocID="{68AF77CA-E17F-467F-B617-FFCD80813D41}" presName="descendantText" presStyleLbl="alignAcc1" presStyleIdx="6" presStyleCnt="7">
        <dgm:presLayoutVars>
          <dgm:bulletEnabled val="1"/>
        </dgm:presLayoutVars>
      </dgm:prSet>
      <dgm:spPr/>
    </dgm:pt>
  </dgm:ptLst>
  <dgm:cxnLst>
    <dgm:cxn modelId="{BF1F1902-F24E-438D-B7FF-7306D0209A1C}" srcId="{116F8E81-F024-4699-BEBE-35C87B413D5F}" destId="{723AFCC8-B97D-4FB0-AA5B-4DC11C52188B}" srcOrd="4" destOrd="0" parTransId="{CA5572E3-68A9-4301-AE92-567BD596EA8B}" sibTransId="{384E284C-8E5C-40C7-88EC-AADD0889D6CF}"/>
    <dgm:cxn modelId="{54279202-8B10-4898-8AA3-2A592813233A}" type="presOf" srcId="{9635D751-0DB8-4C36-8895-2BC79577952E}" destId="{7BB3A5F4-B1B5-4C3D-AF44-B75AEA4B66BA}" srcOrd="0" destOrd="0" presId="urn:microsoft.com/office/officeart/2005/8/layout/chevron2"/>
    <dgm:cxn modelId="{F2C3CA0A-A98D-4DF0-9C4A-91A009626194}" type="presOf" srcId="{89781D7E-CC76-460A-AFF2-DADD8541A9BA}" destId="{971E0FC3-6312-4CDA-AF05-B82252FAD913}" srcOrd="0" destOrd="0" presId="urn:microsoft.com/office/officeart/2005/8/layout/chevron2"/>
    <dgm:cxn modelId="{05FFB00D-9C2C-4E24-8E23-28F246DFF3D2}" type="presOf" srcId="{3D9C21B0-90FE-4DA6-864A-B3A4EEE5CEA7}" destId="{28CC6846-6A6A-44BB-A4F4-97D1F9CA247E}" srcOrd="0" destOrd="0" presId="urn:microsoft.com/office/officeart/2005/8/layout/chevron2"/>
    <dgm:cxn modelId="{A8907620-A1A1-4ECA-90FD-105A1CBE39C9}" type="presOf" srcId="{0A41428E-CAE8-436C-9385-8BD89652C4AF}" destId="{3BF76DD6-08C7-4357-AA38-9F4C057F933F}" srcOrd="0" destOrd="0" presId="urn:microsoft.com/office/officeart/2005/8/layout/chevron2"/>
    <dgm:cxn modelId="{AD3A4F30-2B04-4E06-A38F-0FF945B6C431}" type="presOf" srcId="{9E55E783-91BD-4FFB-866B-3A5585BEDB52}" destId="{81BA53F8-F83F-4699-8AC6-E48F148E8DBF}" srcOrd="0" destOrd="0" presId="urn:microsoft.com/office/officeart/2005/8/layout/chevron2"/>
    <dgm:cxn modelId="{8733AD31-7E65-4364-B82C-AD27189F6D51}" srcId="{116F8E81-F024-4699-BEBE-35C87B413D5F}" destId="{55D43762-74B4-4127-9B55-AB147B910B8A}" srcOrd="0" destOrd="0" parTransId="{F4938567-1C22-4C67-8ABC-328EF8F6BA60}" sibTransId="{B2A42C11-13E1-4C53-A810-924E435EF435}"/>
    <dgm:cxn modelId="{4658CE37-8FB6-4D70-8F63-A5E016CE5832}" type="presOf" srcId="{723AFCC8-B97D-4FB0-AA5B-4DC11C52188B}" destId="{BA9FCC5F-09B9-4752-9160-C4FC0F159289}" srcOrd="0" destOrd="0" presId="urn:microsoft.com/office/officeart/2005/8/layout/chevron2"/>
    <dgm:cxn modelId="{A399433A-2FB6-40A9-B954-E9AD9165369B}" type="presOf" srcId="{55D43762-74B4-4127-9B55-AB147B910B8A}" destId="{3C192A07-2C90-4C59-BC25-1D8BF8081F1B}" srcOrd="0" destOrd="0" presId="urn:microsoft.com/office/officeart/2005/8/layout/chevron2"/>
    <dgm:cxn modelId="{B85E5A3B-B65E-4558-9952-065F3048C515}" type="presOf" srcId="{1B8A2C76-86E3-401B-BDFC-F7FE43D7B750}" destId="{3F253CCD-77F3-483C-B316-D9B8D4DC2E95}" srcOrd="0" destOrd="0" presId="urn:microsoft.com/office/officeart/2005/8/layout/chevron2"/>
    <dgm:cxn modelId="{A311BC3B-BDCF-47AA-975D-167BCB32A6FB}" srcId="{129AA850-B802-4454-9E6A-B2E7BE71DEC6}" destId="{9635D751-0DB8-4C36-8895-2BC79577952E}" srcOrd="0" destOrd="0" parTransId="{17B6628E-15D1-4BEF-BFF9-4CE933C4DB4D}" sibTransId="{6B28CB40-4673-4605-9DBF-0D27B4B25838}"/>
    <dgm:cxn modelId="{38C5CA3F-7D2C-453A-87D4-E8604F91CDCC}" type="presOf" srcId="{116F8E81-F024-4699-BEBE-35C87B413D5F}" destId="{79A87862-960A-4EE6-BB4E-ECE0D665EF0A}" srcOrd="0" destOrd="0" presId="urn:microsoft.com/office/officeart/2005/8/layout/chevron2"/>
    <dgm:cxn modelId="{D5D2895C-0C54-4F24-809F-D396B4D8FD64}" type="presOf" srcId="{129AA850-B802-4454-9E6A-B2E7BE71DEC6}" destId="{B5F761B9-D29B-4672-914F-2D385228F8B5}" srcOrd="0" destOrd="0" presId="urn:microsoft.com/office/officeart/2005/8/layout/chevron2"/>
    <dgm:cxn modelId="{C5EB8E5D-1116-4302-9CC1-094D35DFF91E}" srcId="{116F8E81-F024-4699-BEBE-35C87B413D5F}" destId="{129AA850-B802-4454-9E6A-B2E7BE71DEC6}" srcOrd="1" destOrd="0" parTransId="{71F6DF6B-6AFE-4E2F-83F4-AEE1FB8A3951}" sibTransId="{9A3891D5-0B62-4268-B0CF-24D2A3E5C7FF}"/>
    <dgm:cxn modelId="{53BAFD48-F4BA-4D55-9C27-E08C466964A0}" srcId="{116F8E81-F024-4699-BEBE-35C87B413D5F}" destId="{68AF77CA-E17F-467F-B617-FFCD80813D41}" srcOrd="6" destOrd="0" parTransId="{A7E8DE96-BD13-4264-A383-8301E605F2BA}" sibTransId="{1336CB16-BCB7-47A5-8147-8A538A2B2CD9}"/>
    <dgm:cxn modelId="{0A2A0269-3EE0-4672-9646-D235DBD02017}" type="presOf" srcId="{21CB8E2C-67F0-4646-AECF-89DCE0F12189}" destId="{D40DA9C2-08C9-441B-B286-0B006A279807}" srcOrd="0" destOrd="0" presId="urn:microsoft.com/office/officeart/2005/8/layout/chevron2"/>
    <dgm:cxn modelId="{F06EA669-BDB4-4505-AAEB-DD812C3B881B}" srcId="{9E55E783-91BD-4FFB-866B-3A5585BEDB52}" destId="{21CB8E2C-67F0-4646-AECF-89DCE0F12189}" srcOrd="0" destOrd="0" parTransId="{BC86C8C5-347D-4D83-B33B-42781274B3EB}" sibTransId="{4F5E6DAC-A67C-4D1F-A5AB-ABDDA9EBACC1}"/>
    <dgm:cxn modelId="{865CDE6B-CCA0-47AB-9091-EB07ED4EA35B}" srcId="{723AFCC8-B97D-4FB0-AA5B-4DC11C52188B}" destId="{3D9C21B0-90FE-4DA6-864A-B3A4EEE5CEA7}" srcOrd="0" destOrd="0" parTransId="{D3263FEA-6C9B-4652-ADF4-D081ADC7ABAF}" sibTransId="{53703805-6BB2-4045-B20B-94BF8CB5DAE3}"/>
    <dgm:cxn modelId="{9F078156-525F-4178-A21A-BC1BB376D6BA}" type="presOf" srcId="{939BB9B5-A33B-4CFA-95C6-774A5899B84A}" destId="{84309705-C807-443A-A68C-FC3656A67CA8}" srcOrd="0" destOrd="0" presId="urn:microsoft.com/office/officeart/2005/8/layout/chevron2"/>
    <dgm:cxn modelId="{31439979-1E24-49A2-9C62-A656F81A70C2}" srcId="{116F8E81-F024-4699-BEBE-35C87B413D5F}" destId="{0A41428E-CAE8-436C-9385-8BD89652C4AF}" srcOrd="3" destOrd="0" parTransId="{2255902B-13F3-4791-9E4B-A2DFE56489AB}" sibTransId="{0A8CFE56-CD0C-49B3-8C67-AED7FEE13509}"/>
    <dgm:cxn modelId="{BDAC9096-17BA-42D3-B81E-DD85EC0839BE}" srcId="{D3FF3C8C-0756-4C3F-8F04-A42EA971E1CF}" destId="{1B8A2C76-86E3-401B-BDFC-F7FE43D7B750}" srcOrd="0" destOrd="0" parTransId="{24FF4758-D5E0-42D6-AF09-152B61BFE9EA}" sibTransId="{5B26E36E-E606-4B61-AD35-52BABA4BE9A5}"/>
    <dgm:cxn modelId="{3D29C698-2147-4F6B-BCCA-3B2301C2A6E6}" srcId="{55D43762-74B4-4127-9B55-AB147B910B8A}" destId="{DB0C1F86-9F02-414C-BD8F-F8E054A3001A}" srcOrd="0" destOrd="0" parTransId="{D5A78985-8F97-485C-8440-B6A9A9846127}" sibTransId="{FA9DBEA9-D484-4678-989E-894159D4631F}"/>
    <dgm:cxn modelId="{41FD18AC-9808-4547-900D-E8E0DFC03E63}" type="presOf" srcId="{DB0C1F86-9F02-414C-BD8F-F8E054A3001A}" destId="{2C91F1E9-37CD-4004-8254-5C7B7D7349EB}" srcOrd="0" destOrd="0" presId="urn:microsoft.com/office/officeart/2005/8/layout/chevron2"/>
    <dgm:cxn modelId="{FFEAA6B5-FA95-4A21-B1C4-7293DF95777A}" type="presOf" srcId="{D3FF3C8C-0756-4C3F-8F04-A42EA971E1CF}" destId="{7FE5934B-19B1-4ECB-9B01-D123C25EEEE0}" srcOrd="0" destOrd="0" presId="urn:microsoft.com/office/officeart/2005/8/layout/chevron2"/>
    <dgm:cxn modelId="{1E8FABB9-121D-4FA4-A7DD-724743CC63D0}" srcId="{0A41428E-CAE8-436C-9385-8BD89652C4AF}" destId="{939BB9B5-A33B-4CFA-95C6-774A5899B84A}" srcOrd="0" destOrd="0" parTransId="{8B336907-FBBA-4AA8-9CB0-7D7293815685}" sibTransId="{43F7461C-22CC-4C44-89A1-04AD2DA061A2}"/>
    <dgm:cxn modelId="{7306D8BF-924E-44A3-95D6-0CD09EC43050}" srcId="{116F8E81-F024-4699-BEBE-35C87B413D5F}" destId="{D3FF3C8C-0756-4C3F-8F04-A42EA971E1CF}" srcOrd="2" destOrd="0" parTransId="{00C10A94-9C9A-44CE-81CA-6D4B4C2059F4}" sibTransId="{384DE24A-BE2F-41B9-A63A-11B6318EE46A}"/>
    <dgm:cxn modelId="{4576D4C7-3B28-4689-B624-1644FEFD3FBD}" type="presOf" srcId="{68AF77CA-E17F-467F-B617-FFCD80813D41}" destId="{74363C68-EF42-4F61-A7B1-21171389F844}" srcOrd="0" destOrd="0" presId="urn:microsoft.com/office/officeart/2005/8/layout/chevron2"/>
    <dgm:cxn modelId="{0BFADBD5-000C-4008-8BDC-E5E4CB5E1FB4}" srcId="{68AF77CA-E17F-467F-B617-FFCD80813D41}" destId="{89781D7E-CC76-460A-AFF2-DADD8541A9BA}" srcOrd="0" destOrd="0" parTransId="{3660853B-358F-4C53-A301-6F0F25E8F821}" sibTransId="{20886AB4-2074-4913-A6FB-639D576396D3}"/>
    <dgm:cxn modelId="{E81B55D9-87E8-4E4A-8174-9F1CD8DBE067}" srcId="{116F8E81-F024-4699-BEBE-35C87B413D5F}" destId="{9E55E783-91BD-4FFB-866B-3A5585BEDB52}" srcOrd="5" destOrd="0" parTransId="{406D326A-6265-4F20-BE87-EC422B1BCA18}" sibTransId="{64C0429F-BCAE-4CB7-AA1C-54F41A231EF5}"/>
    <dgm:cxn modelId="{CD1472D0-4B05-43E0-BB6B-12B27626F907}" type="presParOf" srcId="{79A87862-960A-4EE6-BB4E-ECE0D665EF0A}" destId="{A6ACAA76-E4C0-49CF-B289-2F672340F3EB}" srcOrd="0" destOrd="0" presId="urn:microsoft.com/office/officeart/2005/8/layout/chevron2"/>
    <dgm:cxn modelId="{7FE1AB2F-3DDF-4DAE-A66F-DFB77AA4397D}" type="presParOf" srcId="{A6ACAA76-E4C0-49CF-B289-2F672340F3EB}" destId="{3C192A07-2C90-4C59-BC25-1D8BF8081F1B}" srcOrd="0" destOrd="0" presId="urn:microsoft.com/office/officeart/2005/8/layout/chevron2"/>
    <dgm:cxn modelId="{A1D88DA3-D515-4A3B-B90B-31AA7EE5705A}" type="presParOf" srcId="{A6ACAA76-E4C0-49CF-B289-2F672340F3EB}" destId="{2C91F1E9-37CD-4004-8254-5C7B7D7349EB}" srcOrd="1" destOrd="0" presId="urn:microsoft.com/office/officeart/2005/8/layout/chevron2"/>
    <dgm:cxn modelId="{4D186AF4-85FA-46E8-BDF0-7C73C856CB1D}" type="presParOf" srcId="{79A87862-960A-4EE6-BB4E-ECE0D665EF0A}" destId="{21C96206-86C3-4C22-A63F-B74B1A2D443A}" srcOrd="1" destOrd="0" presId="urn:microsoft.com/office/officeart/2005/8/layout/chevron2"/>
    <dgm:cxn modelId="{FF6CC001-25B9-4CC0-8685-D7E22DC6C280}" type="presParOf" srcId="{79A87862-960A-4EE6-BB4E-ECE0D665EF0A}" destId="{95F4ACCA-43AA-4682-93D6-F1B4C29F6851}" srcOrd="2" destOrd="0" presId="urn:microsoft.com/office/officeart/2005/8/layout/chevron2"/>
    <dgm:cxn modelId="{540D9E2B-5A6C-45ED-9758-22CCA7ADC2CD}" type="presParOf" srcId="{95F4ACCA-43AA-4682-93D6-F1B4C29F6851}" destId="{B5F761B9-D29B-4672-914F-2D385228F8B5}" srcOrd="0" destOrd="0" presId="urn:microsoft.com/office/officeart/2005/8/layout/chevron2"/>
    <dgm:cxn modelId="{2339EE1D-8612-4D41-9CD2-474DF34CE01A}" type="presParOf" srcId="{95F4ACCA-43AA-4682-93D6-F1B4C29F6851}" destId="{7BB3A5F4-B1B5-4C3D-AF44-B75AEA4B66BA}" srcOrd="1" destOrd="0" presId="urn:microsoft.com/office/officeart/2005/8/layout/chevron2"/>
    <dgm:cxn modelId="{55A2C085-3D8A-4231-A939-2101FCF700B2}" type="presParOf" srcId="{79A87862-960A-4EE6-BB4E-ECE0D665EF0A}" destId="{70E937CB-1759-4944-81DD-6A00F32D5AE7}" srcOrd="3" destOrd="0" presId="urn:microsoft.com/office/officeart/2005/8/layout/chevron2"/>
    <dgm:cxn modelId="{CF327082-8660-4B4C-8EBC-09EF234ABF5E}" type="presParOf" srcId="{79A87862-960A-4EE6-BB4E-ECE0D665EF0A}" destId="{ED745700-11D6-4707-B019-8ABDA464757D}" srcOrd="4" destOrd="0" presId="urn:microsoft.com/office/officeart/2005/8/layout/chevron2"/>
    <dgm:cxn modelId="{F8ECBDAF-E43C-4194-92C3-48F0DFBDF233}" type="presParOf" srcId="{ED745700-11D6-4707-B019-8ABDA464757D}" destId="{7FE5934B-19B1-4ECB-9B01-D123C25EEEE0}" srcOrd="0" destOrd="0" presId="urn:microsoft.com/office/officeart/2005/8/layout/chevron2"/>
    <dgm:cxn modelId="{AE831395-1D7A-42CF-AD0C-9160637874C5}" type="presParOf" srcId="{ED745700-11D6-4707-B019-8ABDA464757D}" destId="{3F253CCD-77F3-483C-B316-D9B8D4DC2E95}" srcOrd="1" destOrd="0" presId="urn:microsoft.com/office/officeart/2005/8/layout/chevron2"/>
    <dgm:cxn modelId="{14C4BE39-7A8F-4B8D-8606-BFD209F32E53}" type="presParOf" srcId="{79A87862-960A-4EE6-BB4E-ECE0D665EF0A}" destId="{32F2E278-FA4E-4B75-961D-02DB021E66A6}" srcOrd="5" destOrd="0" presId="urn:microsoft.com/office/officeart/2005/8/layout/chevron2"/>
    <dgm:cxn modelId="{5509C853-7B8B-47CB-A262-6B3F9C35AE54}" type="presParOf" srcId="{79A87862-960A-4EE6-BB4E-ECE0D665EF0A}" destId="{E39B2482-25AF-45F3-8BE3-4977C2BAC940}" srcOrd="6" destOrd="0" presId="urn:microsoft.com/office/officeart/2005/8/layout/chevron2"/>
    <dgm:cxn modelId="{0D6A3B55-C84A-4EEB-AA7A-D4286C7B41DB}" type="presParOf" srcId="{E39B2482-25AF-45F3-8BE3-4977C2BAC940}" destId="{3BF76DD6-08C7-4357-AA38-9F4C057F933F}" srcOrd="0" destOrd="0" presId="urn:microsoft.com/office/officeart/2005/8/layout/chevron2"/>
    <dgm:cxn modelId="{37DA748D-083F-4EF3-B51F-FF882988AB9A}" type="presParOf" srcId="{E39B2482-25AF-45F3-8BE3-4977C2BAC940}" destId="{84309705-C807-443A-A68C-FC3656A67CA8}" srcOrd="1" destOrd="0" presId="urn:microsoft.com/office/officeart/2005/8/layout/chevron2"/>
    <dgm:cxn modelId="{2051733E-311A-4AC9-B625-0F6684B34993}" type="presParOf" srcId="{79A87862-960A-4EE6-BB4E-ECE0D665EF0A}" destId="{A4AA6F7B-D689-4792-A4A2-17E225BFDE9A}" srcOrd="7" destOrd="0" presId="urn:microsoft.com/office/officeart/2005/8/layout/chevron2"/>
    <dgm:cxn modelId="{0452E8D9-149C-460E-8EE1-97BF23ED94E2}" type="presParOf" srcId="{79A87862-960A-4EE6-BB4E-ECE0D665EF0A}" destId="{4CA79142-928B-4178-BBDC-FEBEC6E46EB3}" srcOrd="8" destOrd="0" presId="urn:microsoft.com/office/officeart/2005/8/layout/chevron2"/>
    <dgm:cxn modelId="{6F45EEF8-0A16-4F0D-86B1-C0ECB8EEFC35}" type="presParOf" srcId="{4CA79142-928B-4178-BBDC-FEBEC6E46EB3}" destId="{BA9FCC5F-09B9-4752-9160-C4FC0F159289}" srcOrd="0" destOrd="0" presId="urn:microsoft.com/office/officeart/2005/8/layout/chevron2"/>
    <dgm:cxn modelId="{96C5E769-10C3-439F-8BA9-D661E820679A}" type="presParOf" srcId="{4CA79142-928B-4178-BBDC-FEBEC6E46EB3}" destId="{28CC6846-6A6A-44BB-A4F4-97D1F9CA247E}" srcOrd="1" destOrd="0" presId="urn:microsoft.com/office/officeart/2005/8/layout/chevron2"/>
    <dgm:cxn modelId="{B284872B-B733-4FFA-AFD5-D32C443D8F0A}" type="presParOf" srcId="{79A87862-960A-4EE6-BB4E-ECE0D665EF0A}" destId="{6E9A40B3-1564-4359-A329-E9FCE6B986F6}" srcOrd="9" destOrd="0" presId="urn:microsoft.com/office/officeart/2005/8/layout/chevron2"/>
    <dgm:cxn modelId="{831B4D81-34B2-4EA5-AC36-FA86D0B2F5CE}" type="presParOf" srcId="{79A87862-960A-4EE6-BB4E-ECE0D665EF0A}" destId="{38FD1B4E-18D0-454D-BFB1-AB0671C5CCDD}" srcOrd="10" destOrd="0" presId="urn:microsoft.com/office/officeart/2005/8/layout/chevron2"/>
    <dgm:cxn modelId="{77E4DA31-A0F7-493A-B1BC-9CD220966AB4}" type="presParOf" srcId="{38FD1B4E-18D0-454D-BFB1-AB0671C5CCDD}" destId="{81BA53F8-F83F-4699-8AC6-E48F148E8DBF}" srcOrd="0" destOrd="0" presId="urn:microsoft.com/office/officeart/2005/8/layout/chevron2"/>
    <dgm:cxn modelId="{1D2D73A8-69D9-4D2C-BE6F-FB5EAED25BE4}" type="presParOf" srcId="{38FD1B4E-18D0-454D-BFB1-AB0671C5CCDD}" destId="{D40DA9C2-08C9-441B-B286-0B006A279807}" srcOrd="1" destOrd="0" presId="urn:microsoft.com/office/officeart/2005/8/layout/chevron2"/>
    <dgm:cxn modelId="{2397BB89-56F1-47DA-82C9-8BB36A6296DF}" type="presParOf" srcId="{79A87862-960A-4EE6-BB4E-ECE0D665EF0A}" destId="{A8D0E841-E9D4-4CC4-AD8A-79DF0F47E3EE}" srcOrd="11" destOrd="0" presId="urn:microsoft.com/office/officeart/2005/8/layout/chevron2"/>
    <dgm:cxn modelId="{C61E4869-9575-4D27-8F05-C888AC062989}" type="presParOf" srcId="{79A87862-960A-4EE6-BB4E-ECE0D665EF0A}" destId="{35C0F442-21F4-4124-B560-31405FD903DB}" srcOrd="12" destOrd="0" presId="urn:microsoft.com/office/officeart/2005/8/layout/chevron2"/>
    <dgm:cxn modelId="{53C6C233-86A0-4B91-807C-1F2EB89C6C27}" type="presParOf" srcId="{35C0F442-21F4-4124-B560-31405FD903DB}" destId="{74363C68-EF42-4F61-A7B1-21171389F844}" srcOrd="0" destOrd="0" presId="urn:microsoft.com/office/officeart/2005/8/layout/chevron2"/>
    <dgm:cxn modelId="{B560FC9F-72F4-4351-9238-B99A991A5980}" type="presParOf" srcId="{35C0F442-21F4-4124-B560-31405FD903DB}" destId="{971E0FC3-6312-4CDA-AF05-B82252FAD91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95F5552A-5A94-4B0C-BF05-33D73EF1CB5E}"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83281C9F-0700-4E37-928B-88CCA1E42967}">
      <dgm:prSet/>
      <dgm:spPr/>
      <dgm:t>
        <a:bodyPr/>
        <a:lstStyle/>
        <a:p>
          <a:r>
            <a:rPr lang="en-GB" dirty="0"/>
            <a:t>Learning outcomes discussed</a:t>
          </a:r>
          <a:endParaRPr lang="en-US" dirty="0"/>
        </a:p>
      </dgm:t>
    </dgm:pt>
    <dgm:pt modelId="{D6BFAF66-9551-4533-8310-E9820BA3BA08}" type="parTrans" cxnId="{A0AFF7EA-C66D-425D-8393-3E9A6DDBE021}">
      <dgm:prSet/>
      <dgm:spPr/>
      <dgm:t>
        <a:bodyPr/>
        <a:lstStyle/>
        <a:p>
          <a:endParaRPr lang="en-US"/>
        </a:p>
      </dgm:t>
    </dgm:pt>
    <dgm:pt modelId="{E4362AAB-6782-4F1C-A861-A2A7B4E28181}" type="sibTrans" cxnId="{A0AFF7EA-C66D-425D-8393-3E9A6DDBE021}">
      <dgm:prSet/>
      <dgm:spPr/>
      <dgm:t>
        <a:bodyPr/>
        <a:lstStyle/>
        <a:p>
          <a:endParaRPr lang="en-US"/>
        </a:p>
      </dgm:t>
    </dgm:pt>
    <dgm:pt modelId="{9ED30E2A-0D4F-4AFB-8D4D-22F1E8727580}">
      <dgm:prSet/>
      <dgm:spPr/>
      <dgm:t>
        <a:bodyPr/>
        <a:lstStyle/>
        <a:p>
          <a:r>
            <a:rPr lang="en-GB" dirty="0"/>
            <a:t>Probing questions</a:t>
          </a:r>
          <a:endParaRPr lang="en-US" dirty="0"/>
        </a:p>
      </dgm:t>
    </dgm:pt>
    <dgm:pt modelId="{91F68408-7972-475C-A13A-C4ACE6022DFE}" type="parTrans" cxnId="{5F4844DB-84EA-41FB-B6BF-FD84C7C76AFF}">
      <dgm:prSet/>
      <dgm:spPr/>
      <dgm:t>
        <a:bodyPr/>
        <a:lstStyle/>
        <a:p>
          <a:endParaRPr lang="en-US"/>
        </a:p>
      </dgm:t>
    </dgm:pt>
    <dgm:pt modelId="{2064944B-C7DF-41DE-AEFE-638B54DE1F70}" type="sibTrans" cxnId="{5F4844DB-84EA-41FB-B6BF-FD84C7C76AFF}">
      <dgm:prSet/>
      <dgm:spPr/>
      <dgm:t>
        <a:bodyPr/>
        <a:lstStyle/>
        <a:p>
          <a:endParaRPr lang="en-US"/>
        </a:p>
      </dgm:t>
    </dgm:pt>
    <dgm:pt modelId="{B9066EDC-8CF6-4392-ABDC-9BD05C331207}">
      <dgm:prSet/>
      <dgm:spPr/>
      <dgm:t>
        <a:bodyPr/>
        <a:lstStyle/>
        <a:p>
          <a:r>
            <a:rPr lang="en-GB" dirty="0"/>
            <a:t>Brief feedback</a:t>
          </a:r>
          <a:endParaRPr lang="en-US" dirty="0"/>
        </a:p>
      </dgm:t>
    </dgm:pt>
    <dgm:pt modelId="{0BDCD557-CFCF-484E-8952-BFECD2BCD5EA}" type="parTrans" cxnId="{DB4D036D-B06D-498E-8FC0-ED0253FAAAE6}">
      <dgm:prSet/>
      <dgm:spPr/>
      <dgm:t>
        <a:bodyPr/>
        <a:lstStyle/>
        <a:p>
          <a:endParaRPr lang="en-US"/>
        </a:p>
      </dgm:t>
    </dgm:pt>
    <dgm:pt modelId="{F4908160-B1FA-4FB8-918C-87AD910FB0DD}" type="sibTrans" cxnId="{DB4D036D-B06D-498E-8FC0-ED0253FAAAE6}">
      <dgm:prSet/>
      <dgm:spPr/>
      <dgm:t>
        <a:bodyPr/>
        <a:lstStyle/>
        <a:p>
          <a:endParaRPr lang="en-US"/>
        </a:p>
      </dgm:t>
    </dgm:pt>
    <dgm:pt modelId="{841D2C61-0435-42CC-AB0F-274B214B54CE}">
      <dgm:prSet/>
      <dgm:spPr/>
      <dgm:t>
        <a:bodyPr/>
        <a:lstStyle/>
        <a:p>
          <a:r>
            <a:rPr lang="en-GB" dirty="0"/>
            <a:t>Integration of knowledge</a:t>
          </a:r>
          <a:endParaRPr lang="en-US" dirty="0"/>
        </a:p>
      </dgm:t>
    </dgm:pt>
    <dgm:pt modelId="{C3B45ED2-C297-4D9E-9312-1D3D30DD9393}" type="parTrans" cxnId="{0DF62E4E-5375-4E38-9A80-621C3686F5BE}">
      <dgm:prSet/>
      <dgm:spPr/>
      <dgm:t>
        <a:bodyPr/>
        <a:lstStyle/>
        <a:p>
          <a:endParaRPr lang="en-US"/>
        </a:p>
      </dgm:t>
    </dgm:pt>
    <dgm:pt modelId="{CFDC573B-1AD2-4625-ABB0-DC705E10F7F0}" type="sibTrans" cxnId="{0DF62E4E-5375-4E38-9A80-621C3686F5BE}">
      <dgm:prSet/>
      <dgm:spPr/>
      <dgm:t>
        <a:bodyPr/>
        <a:lstStyle/>
        <a:p>
          <a:endParaRPr lang="en-US"/>
        </a:p>
      </dgm:t>
    </dgm:pt>
    <dgm:pt modelId="{E6485DE1-0313-4D8E-B9CD-8738A30725D9}" type="pres">
      <dgm:prSet presAssocID="{95F5552A-5A94-4B0C-BF05-33D73EF1CB5E}" presName="linear" presStyleCnt="0">
        <dgm:presLayoutVars>
          <dgm:dir/>
          <dgm:animLvl val="lvl"/>
          <dgm:resizeHandles val="exact"/>
        </dgm:presLayoutVars>
      </dgm:prSet>
      <dgm:spPr/>
    </dgm:pt>
    <dgm:pt modelId="{C08F8C84-71A6-46A6-B1DD-3BB638881C42}" type="pres">
      <dgm:prSet presAssocID="{83281C9F-0700-4E37-928B-88CCA1E42967}" presName="parentLin" presStyleCnt="0"/>
      <dgm:spPr/>
    </dgm:pt>
    <dgm:pt modelId="{8B1AFA0D-E4CD-4968-8F1E-F790764F8D11}" type="pres">
      <dgm:prSet presAssocID="{83281C9F-0700-4E37-928B-88CCA1E42967}" presName="parentLeftMargin" presStyleLbl="node1" presStyleIdx="0" presStyleCnt="4"/>
      <dgm:spPr/>
    </dgm:pt>
    <dgm:pt modelId="{22BF84C4-A7F2-4ECE-9724-CFD31366721F}" type="pres">
      <dgm:prSet presAssocID="{83281C9F-0700-4E37-928B-88CCA1E42967}" presName="parentText" presStyleLbl="node1" presStyleIdx="0" presStyleCnt="4">
        <dgm:presLayoutVars>
          <dgm:chMax val="0"/>
          <dgm:bulletEnabled val="1"/>
        </dgm:presLayoutVars>
      </dgm:prSet>
      <dgm:spPr/>
    </dgm:pt>
    <dgm:pt modelId="{4BDF1DFF-D596-493F-82CB-1EB8ADB957CF}" type="pres">
      <dgm:prSet presAssocID="{83281C9F-0700-4E37-928B-88CCA1E42967}" presName="negativeSpace" presStyleCnt="0"/>
      <dgm:spPr/>
    </dgm:pt>
    <dgm:pt modelId="{836118B0-EA74-426A-9311-5B17DC7DD0E6}" type="pres">
      <dgm:prSet presAssocID="{83281C9F-0700-4E37-928B-88CCA1E42967}" presName="childText" presStyleLbl="conFgAcc1" presStyleIdx="0" presStyleCnt="4">
        <dgm:presLayoutVars>
          <dgm:bulletEnabled val="1"/>
        </dgm:presLayoutVars>
      </dgm:prSet>
      <dgm:spPr/>
    </dgm:pt>
    <dgm:pt modelId="{CAB47D54-DBDA-4B6A-A9CC-476CC7F76435}" type="pres">
      <dgm:prSet presAssocID="{E4362AAB-6782-4F1C-A861-A2A7B4E28181}" presName="spaceBetweenRectangles" presStyleCnt="0"/>
      <dgm:spPr/>
    </dgm:pt>
    <dgm:pt modelId="{3A4CF8D8-682E-4FC7-A691-9A20AB2DA5DD}" type="pres">
      <dgm:prSet presAssocID="{9ED30E2A-0D4F-4AFB-8D4D-22F1E8727580}" presName="parentLin" presStyleCnt="0"/>
      <dgm:spPr/>
    </dgm:pt>
    <dgm:pt modelId="{96A03BD1-8657-4AC6-9EDB-C5BE6B931CB0}" type="pres">
      <dgm:prSet presAssocID="{9ED30E2A-0D4F-4AFB-8D4D-22F1E8727580}" presName="parentLeftMargin" presStyleLbl="node1" presStyleIdx="0" presStyleCnt="4"/>
      <dgm:spPr/>
    </dgm:pt>
    <dgm:pt modelId="{9DFF143B-F766-4C6B-A06D-2F74433CFB55}" type="pres">
      <dgm:prSet presAssocID="{9ED30E2A-0D4F-4AFB-8D4D-22F1E8727580}" presName="parentText" presStyleLbl="node1" presStyleIdx="1" presStyleCnt="4">
        <dgm:presLayoutVars>
          <dgm:chMax val="0"/>
          <dgm:bulletEnabled val="1"/>
        </dgm:presLayoutVars>
      </dgm:prSet>
      <dgm:spPr/>
    </dgm:pt>
    <dgm:pt modelId="{02423673-F561-49E2-B8F6-79523C4B5BA3}" type="pres">
      <dgm:prSet presAssocID="{9ED30E2A-0D4F-4AFB-8D4D-22F1E8727580}" presName="negativeSpace" presStyleCnt="0"/>
      <dgm:spPr/>
    </dgm:pt>
    <dgm:pt modelId="{61BBC4FC-F585-410D-8577-23516D7CE2AF}" type="pres">
      <dgm:prSet presAssocID="{9ED30E2A-0D4F-4AFB-8D4D-22F1E8727580}" presName="childText" presStyleLbl="conFgAcc1" presStyleIdx="1" presStyleCnt="4">
        <dgm:presLayoutVars>
          <dgm:bulletEnabled val="1"/>
        </dgm:presLayoutVars>
      </dgm:prSet>
      <dgm:spPr/>
    </dgm:pt>
    <dgm:pt modelId="{6FCB0AEC-C964-4EFD-89BA-5C5774D57A94}" type="pres">
      <dgm:prSet presAssocID="{2064944B-C7DF-41DE-AEFE-638B54DE1F70}" presName="spaceBetweenRectangles" presStyleCnt="0"/>
      <dgm:spPr/>
    </dgm:pt>
    <dgm:pt modelId="{B94FDB7C-A636-4E32-9FF6-70CC3CB1C2DB}" type="pres">
      <dgm:prSet presAssocID="{B9066EDC-8CF6-4392-ABDC-9BD05C331207}" presName="parentLin" presStyleCnt="0"/>
      <dgm:spPr/>
    </dgm:pt>
    <dgm:pt modelId="{A3657B28-AE69-4560-9209-86B6191415D7}" type="pres">
      <dgm:prSet presAssocID="{B9066EDC-8CF6-4392-ABDC-9BD05C331207}" presName="parentLeftMargin" presStyleLbl="node1" presStyleIdx="1" presStyleCnt="4"/>
      <dgm:spPr/>
    </dgm:pt>
    <dgm:pt modelId="{3F1740F7-071A-47E0-A354-EDB3121D2749}" type="pres">
      <dgm:prSet presAssocID="{B9066EDC-8CF6-4392-ABDC-9BD05C331207}" presName="parentText" presStyleLbl="node1" presStyleIdx="2" presStyleCnt="4">
        <dgm:presLayoutVars>
          <dgm:chMax val="0"/>
          <dgm:bulletEnabled val="1"/>
        </dgm:presLayoutVars>
      </dgm:prSet>
      <dgm:spPr/>
    </dgm:pt>
    <dgm:pt modelId="{AF7FA4FC-CEDA-4F90-B4E3-312C98398649}" type="pres">
      <dgm:prSet presAssocID="{B9066EDC-8CF6-4392-ABDC-9BD05C331207}" presName="negativeSpace" presStyleCnt="0"/>
      <dgm:spPr/>
    </dgm:pt>
    <dgm:pt modelId="{C35ADC00-FD97-4B62-9E84-6647491E11A5}" type="pres">
      <dgm:prSet presAssocID="{B9066EDC-8CF6-4392-ABDC-9BD05C331207}" presName="childText" presStyleLbl="conFgAcc1" presStyleIdx="2" presStyleCnt="4">
        <dgm:presLayoutVars>
          <dgm:bulletEnabled val="1"/>
        </dgm:presLayoutVars>
      </dgm:prSet>
      <dgm:spPr/>
    </dgm:pt>
    <dgm:pt modelId="{36A62D1E-514D-4A03-8C9F-D46C166FB73B}" type="pres">
      <dgm:prSet presAssocID="{F4908160-B1FA-4FB8-918C-87AD910FB0DD}" presName="spaceBetweenRectangles" presStyleCnt="0"/>
      <dgm:spPr/>
    </dgm:pt>
    <dgm:pt modelId="{262CB2E8-6235-4C8D-BAF3-9A091B9CB1E1}" type="pres">
      <dgm:prSet presAssocID="{841D2C61-0435-42CC-AB0F-274B214B54CE}" presName="parentLin" presStyleCnt="0"/>
      <dgm:spPr/>
    </dgm:pt>
    <dgm:pt modelId="{D5E53669-DD15-42C2-ACC7-48475B25E582}" type="pres">
      <dgm:prSet presAssocID="{841D2C61-0435-42CC-AB0F-274B214B54CE}" presName="parentLeftMargin" presStyleLbl="node1" presStyleIdx="2" presStyleCnt="4"/>
      <dgm:spPr/>
    </dgm:pt>
    <dgm:pt modelId="{79166431-972E-46DB-8FC7-29D72E33B68B}" type="pres">
      <dgm:prSet presAssocID="{841D2C61-0435-42CC-AB0F-274B214B54CE}" presName="parentText" presStyleLbl="node1" presStyleIdx="3" presStyleCnt="4">
        <dgm:presLayoutVars>
          <dgm:chMax val="0"/>
          <dgm:bulletEnabled val="1"/>
        </dgm:presLayoutVars>
      </dgm:prSet>
      <dgm:spPr/>
    </dgm:pt>
    <dgm:pt modelId="{08DA4F60-FD91-4092-B166-6409C95875C5}" type="pres">
      <dgm:prSet presAssocID="{841D2C61-0435-42CC-AB0F-274B214B54CE}" presName="negativeSpace" presStyleCnt="0"/>
      <dgm:spPr/>
    </dgm:pt>
    <dgm:pt modelId="{FD0E9744-8E78-4B1D-B366-C3E6282A44A2}" type="pres">
      <dgm:prSet presAssocID="{841D2C61-0435-42CC-AB0F-274B214B54CE}" presName="childText" presStyleLbl="conFgAcc1" presStyleIdx="3" presStyleCnt="4">
        <dgm:presLayoutVars>
          <dgm:bulletEnabled val="1"/>
        </dgm:presLayoutVars>
      </dgm:prSet>
      <dgm:spPr/>
    </dgm:pt>
  </dgm:ptLst>
  <dgm:cxnLst>
    <dgm:cxn modelId="{7FEE792D-C4FB-41A1-A1A4-1DC5DCDEDC9D}" type="presOf" srcId="{B9066EDC-8CF6-4392-ABDC-9BD05C331207}" destId="{A3657B28-AE69-4560-9209-86B6191415D7}" srcOrd="0" destOrd="0" presId="urn:microsoft.com/office/officeart/2005/8/layout/list1"/>
    <dgm:cxn modelId="{2BF4892D-0D1A-4F50-94A9-EB3985B463C7}" type="presOf" srcId="{9ED30E2A-0D4F-4AFB-8D4D-22F1E8727580}" destId="{9DFF143B-F766-4C6B-A06D-2F74433CFB55}" srcOrd="1" destOrd="0" presId="urn:microsoft.com/office/officeart/2005/8/layout/list1"/>
    <dgm:cxn modelId="{37EEF060-13D3-425A-A889-C02E7E858EC5}" type="presOf" srcId="{9ED30E2A-0D4F-4AFB-8D4D-22F1E8727580}" destId="{96A03BD1-8657-4AC6-9EDB-C5BE6B931CB0}" srcOrd="0" destOrd="0" presId="urn:microsoft.com/office/officeart/2005/8/layout/list1"/>
    <dgm:cxn modelId="{368D9946-AEAF-479A-A149-2B25EB895C7B}" type="presOf" srcId="{B9066EDC-8CF6-4392-ABDC-9BD05C331207}" destId="{3F1740F7-071A-47E0-A354-EDB3121D2749}" srcOrd="1" destOrd="0" presId="urn:microsoft.com/office/officeart/2005/8/layout/list1"/>
    <dgm:cxn modelId="{3EC11C67-2D20-43C5-B7E4-41F63BEAB7D3}" type="presOf" srcId="{841D2C61-0435-42CC-AB0F-274B214B54CE}" destId="{D5E53669-DD15-42C2-ACC7-48475B25E582}" srcOrd="0" destOrd="0" presId="urn:microsoft.com/office/officeart/2005/8/layout/list1"/>
    <dgm:cxn modelId="{DB4D036D-B06D-498E-8FC0-ED0253FAAAE6}" srcId="{95F5552A-5A94-4B0C-BF05-33D73EF1CB5E}" destId="{B9066EDC-8CF6-4392-ABDC-9BD05C331207}" srcOrd="2" destOrd="0" parTransId="{0BDCD557-CFCF-484E-8952-BFECD2BCD5EA}" sibTransId="{F4908160-B1FA-4FB8-918C-87AD910FB0DD}"/>
    <dgm:cxn modelId="{0DF62E4E-5375-4E38-9A80-621C3686F5BE}" srcId="{95F5552A-5A94-4B0C-BF05-33D73EF1CB5E}" destId="{841D2C61-0435-42CC-AB0F-274B214B54CE}" srcOrd="3" destOrd="0" parTransId="{C3B45ED2-C297-4D9E-9312-1D3D30DD9393}" sibTransId="{CFDC573B-1AD2-4625-ABB0-DC705E10F7F0}"/>
    <dgm:cxn modelId="{034DBF95-6694-40B8-9418-BCCABE8094FF}" type="presOf" srcId="{83281C9F-0700-4E37-928B-88CCA1E42967}" destId="{8B1AFA0D-E4CD-4968-8F1E-F790764F8D11}" srcOrd="0" destOrd="0" presId="urn:microsoft.com/office/officeart/2005/8/layout/list1"/>
    <dgm:cxn modelId="{E875A296-A491-44BB-880D-17D64A693FB2}" type="presOf" srcId="{95F5552A-5A94-4B0C-BF05-33D73EF1CB5E}" destId="{E6485DE1-0313-4D8E-B9CD-8738A30725D9}" srcOrd="0" destOrd="0" presId="urn:microsoft.com/office/officeart/2005/8/layout/list1"/>
    <dgm:cxn modelId="{815D6AD7-60CE-421C-88B0-80F962BB8C2A}" type="presOf" srcId="{83281C9F-0700-4E37-928B-88CCA1E42967}" destId="{22BF84C4-A7F2-4ECE-9724-CFD31366721F}" srcOrd="1" destOrd="0" presId="urn:microsoft.com/office/officeart/2005/8/layout/list1"/>
    <dgm:cxn modelId="{5F4844DB-84EA-41FB-B6BF-FD84C7C76AFF}" srcId="{95F5552A-5A94-4B0C-BF05-33D73EF1CB5E}" destId="{9ED30E2A-0D4F-4AFB-8D4D-22F1E8727580}" srcOrd="1" destOrd="0" parTransId="{91F68408-7972-475C-A13A-C4ACE6022DFE}" sibTransId="{2064944B-C7DF-41DE-AEFE-638B54DE1F70}"/>
    <dgm:cxn modelId="{DED634E0-4206-4C04-B50F-EADCAF5B8B22}" type="presOf" srcId="{841D2C61-0435-42CC-AB0F-274B214B54CE}" destId="{79166431-972E-46DB-8FC7-29D72E33B68B}" srcOrd="1" destOrd="0" presId="urn:microsoft.com/office/officeart/2005/8/layout/list1"/>
    <dgm:cxn modelId="{A0AFF7EA-C66D-425D-8393-3E9A6DDBE021}" srcId="{95F5552A-5A94-4B0C-BF05-33D73EF1CB5E}" destId="{83281C9F-0700-4E37-928B-88CCA1E42967}" srcOrd="0" destOrd="0" parTransId="{D6BFAF66-9551-4533-8310-E9820BA3BA08}" sibTransId="{E4362AAB-6782-4F1C-A861-A2A7B4E28181}"/>
    <dgm:cxn modelId="{7E1D000C-B89D-487D-9FAE-8AA8F9E10051}" type="presParOf" srcId="{E6485DE1-0313-4D8E-B9CD-8738A30725D9}" destId="{C08F8C84-71A6-46A6-B1DD-3BB638881C42}" srcOrd="0" destOrd="0" presId="urn:microsoft.com/office/officeart/2005/8/layout/list1"/>
    <dgm:cxn modelId="{CEF662B8-AC52-4C00-BB64-3C8FAA846A06}" type="presParOf" srcId="{C08F8C84-71A6-46A6-B1DD-3BB638881C42}" destId="{8B1AFA0D-E4CD-4968-8F1E-F790764F8D11}" srcOrd="0" destOrd="0" presId="urn:microsoft.com/office/officeart/2005/8/layout/list1"/>
    <dgm:cxn modelId="{A566C72A-B6AF-43CB-AEDB-B38AFDE48310}" type="presParOf" srcId="{C08F8C84-71A6-46A6-B1DD-3BB638881C42}" destId="{22BF84C4-A7F2-4ECE-9724-CFD31366721F}" srcOrd="1" destOrd="0" presId="urn:microsoft.com/office/officeart/2005/8/layout/list1"/>
    <dgm:cxn modelId="{7CE36486-8B82-46A4-8471-020B13B17E24}" type="presParOf" srcId="{E6485DE1-0313-4D8E-B9CD-8738A30725D9}" destId="{4BDF1DFF-D596-493F-82CB-1EB8ADB957CF}" srcOrd="1" destOrd="0" presId="urn:microsoft.com/office/officeart/2005/8/layout/list1"/>
    <dgm:cxn modelId="{6ADACBBF-B509-4FDB-95E7-062E84791E93}" type="presParOf" srcId="{E6485DE1-0313-4D8E-B9CD-8738A30725D9}" destId="{836118B0-EA74-426A-9311-5B17DC7DD0E6}" srcOrd="2" destOrd="0" presId="urn:microsoft.com/office/officeart/2005/8/layout/list1"/>
    <dgm:cxn modelId="{0A11E67B-F904-4B99-9F52-63597FF3B5F2}" type="presParOf" srcId="{E6485DE1-0313-4D8E-B9CD-8738A30725D9}" destId="{CAB47D54-DBDA-4B6A-A9CC-476CC7F76435}" srcOrd="3" destOrd="0" presId="urn:microsoft.com/office/officeart/2005/8/layout/list1"/>
    <dgm:cxn modelId="{2E096C2A-7A96-4F72-A6A0-2852A6A5D621}" type="presParOf" srcId="{E6485DE1-0313-4D8E-B9CD-8738A30725D9}" destId="{3A4CF8D8-682E-4FC7-A691-9A20AB2DA5DD}" srcOrd="4" destOrd="0" presId="urn:microsoft.com/office/officeart/2005/8/layout/list1"/>
    <dgm:cxn modelId="{149DD0A2-9F23-4872-BEDA-8CCDD77FCAC2}" type="presParOf" srcId="{3A4CF8D8-682E-4FC7-A691-9A20AB2DA5DD}" destId="{96A03BD1-8657-4AC6-9EDB-C5BE6B931CB0}" srcOrd="0" destOrd="0" presId="urn:microsoft.com/office/officeart/2005/8/layout/list1"/>
    <dgm:cxn modelId="{AC9E58EE-9178-4CB7-95D2-7F31C95D9DF6}" type="presParOf" srcId="{3A4CF8D8-682E-4FC7-A691-9A20AB2DA5DD}" destId="{9DFF143B-F766-4C6B-A06D-2F74433CFB55}" srcOrd="1" destOrd="0" presId="urn:microsoft.com/office/officeart/2005/8/layout/list1"/>
    <dgm:cxn modelId="{87040CEB-0CE5-4D48-8279-CA40F60B31AB}" type="presParOf" srcId="{E6485DE1-0313-4D8E-B9CD-8738A30725D9}" destId="{02423673-F561-49E2-B8F6-79523C4B5BA3}" srcOrd="5" destOrd="0" presId="urn:microsoft.com/office/officeart/2005/8/layout/list1"/>
    <dgm:cxn modelId="{2168008A-F361-4D6E-96E9-96374648BB4C}" type="presParOf" srcId="{E6485DE1-0313-4D8E-B9CD-8738A30725D9}" destId="{61BBC4FC-F585-410D-8577-23516D7CE2AF}" srcOrd="6" destOrd="0" presId="urn:microsoft.com/office/officeart/2005/8/layout/list1"/>
    <dgm:cxn modelId="{7E655957-B3E0-4DA1-B10F-DD756F0DF5C0}" type="presParOf" srcId="{E6485DE1-0313-4D8E-B9CD-8738A30725D9}" destId="{6FCB0AEC-C964-4EFD-89BA-5C5774D57A94}" srcOrd="7" destOrd="0" presId="urn:microsoft.com/office/officeart/2005/8/layout/list1"/>
    <dgm:cxn modelId="{EE76B810-D3F0-44C8-806A-0F7CD27CF2FF}" type="presParOf" srcId="{E6485DE1-0313-4D8E-B9CD-8738A30725D9}" destId="{B94FDB7C-A636-4E32-9FF6-70CC3CB1C2DB}" srcOrd="8" destOrd="0" presId="urn:microsoft.com/office/officeart/2005/8/layout/list1"/>
    <dgm:cxn modelId="{99F93D01-2861-436A-A3E2-93D9229050D8}" type="presParOf" srcId="{B94FDB7C-A636-4E32-9FF6-70CC3CB1C2DB}" destId="{A3657B28-AE69-4560-9209-86B6191415D7}" srcOrd="0" destOrd="0" presId="urn:microsoft.com/office/officeart/2005/8/layout/list1"/>
    <dgm:cxn modelId="{A06DD3D8-94D7-48E8-A0FF-95FE08430826}" type="presParOf" srcId="{B94FDB7C-A636-4E32-9FF6-70CC3CB1C2DB}" destId="{3F1740F7-071A-47E0-A354-EDB3121D2749}" srcOrd="1" destOrd="0" presId="urn:microsoft.com/office/officeart/2005/8/layout/list1"/>
    <dgm:cxn modelId="{6C9E11DE-4B51-41C3-87DC-5C79613FC989}" type="presParOf" srcId="{E6485DE1-0313-4D8E-B9CD-8738A30725D9}" destId="{AF7FA4FC-CEDA-4F90-B4E3-312C98398649}" srcOrd="9" destOrd="0" presId="urn:microsoft.com/office/officeart/2005/8/layout/list1"/>
    <dgm:cxn modelId="{9A5E0A25-CE3E-430D-8956-2FD374BA1C4F}" type="presParOf" srcId="{E6485DE1-0313-4D8E-B9CD-8738A30725D9}" destId="{C35ADC00-FD97-4B62-9E84-6647491E11A5}" srcOrd="10" destOrd="0" presId="urn:microsoft.com/office/officeart/2005/8/layout/list1"/>
    <dgm:cxn modelId="{744C80AA-E54F-4894-B903-996FAA4D8086}" type="presParOf" srcId="{E6485DE1-0313-4D8E-B9CD-8738A30725D9}" destId="{36A62D1E-514D-4A03-8C9F-D46C166FB73B}" srcOrd="11" destOrd="0" presId="urn:microsoft.com/office/officeart/2005/8/layout/list1"/>
    <dgm:cxn modelId="{CAD3F87C-6BBC-4920-8A68-E9248FC1E684}" type="presParOf" srcId="{E6485DE1-0313-4D8E-B9CD-8738A30725D9}" destId="{262CB2E8-6235-4C8D-BAF3-9A091B9CB1E1}" srcOrd="12" destOrd="0" presId="urn:microsoft.com/office/officeart/2005/8/layout/list1"/>
    <dgm:cxn modelId="{36FC3733-C62C-4D1A-B813-FE5659C5A683}" type="presParOf" srcId="{262CB2E8-6235-4C8D-BAF3-9A091B9CB1E1}" destId="{D5E53669-DD15-42C2-ACC7-48475B25E582}" srcOrd="0" destOrd="0" presId="urn:microsoft.com/office/officeart/2005/8/layout/list1"/>
    <dgm:cxn modelId="{18034EB1-04E4-4FB3-AA5F-C10436274115}" type="presParOf" srcId="{262CB2E8-6235-4C8D-BAF3-9A091B9CB1E1}" destId="{79166431-972E-46DB-8FC7-29D72E33B68B}" srcOrd="1" destOrd="0" presId="urn:microsoft.com/office/officeart/2005/8/layout/list1"/>
    <dgm:cxn modelId="{532295F3-91D4-4149-BC22-29FF7B19AC29}" type="presParOf" srcId="{E6485DE1-0313-4D8E-B9CD-8738A30725D9}" destId="{08DA4F60-FD91-4092-B166-6409C95875C5}" srcOrd="13" destOrd="0" presId="urn:microsoft.com/office/officeart/2005/8/layout/list1"/>
    <dgm:cxn modelId="{36070B29-57A0-4CD3-9BA2-8A2D0A2E3A94}" type="presParOf" srcId="{E6485DE1-0313-4D8E-B9CD-8738A30725D9}" destId="{FD0E9744-8E78-4B1D-B366-C3E6282A44A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13C5BB5-FC94-4FC2-BC2F-F1287895FC2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773B16CF-1BF1-42D5-8748-23E96AE7C6DB}">
      <dgm:prSet/>
      <dgm:spPr/>
      <dgm:t>
        <a:bodyPr/>
        <a:lstStyle/>
        <a:p>
          <a:pPr>
            <a:lnSpc>
              <a:spcPct val="100000"/>
            </a:lnSpc>
          </a:pPr>
          <a:r>
            <a:rPr lang="en-GB"/>
            <a:t>Case summary</a:t>
          </a:r>
          <a:endParaRPr lang="en-US"/>
        </a:p>
      </dgm:t>
    </dgm:pt>
    <dgm:pt modelId="{E62396D9-5EAD-4A36-89CF-50E10DDCEC3F}" type="parTrans" cxnId="{8DDB6953-0A63-4FA5-8304-4C73E1834BF1}">
      <dgm:prSet/>
      <dgm:spPr/>
      <dgm:t>
        <a:bodyPr/>
        <a:lstStyle/>
        <a:p>
          <a:endParaRPr lang="en-US"/>
        </a:p>
      </dgm:t>
    </dgm:pt>
    <dgm:pt modelId="{43425DC7-1AE3-4EB5-AEF4-6DAB4B44C4C2}" type="sibTrans" cxnId="{8DDB6953-0A63-4FA5-8304-4C73E1834BF1}">
      <dgm:prSet/>
      <dgm:spPr/>
      <dgm:t>
        <a:bodyPr/>
        <a:lstStyle/>
        <a:p>
          <a:endParaRPr lang="en-US"/>
        </a:p>
      </dgm:t>
    </dgm:pt>
    <dgm:pt modelId="{35CD9ABC-376C-4F97-AB04-BE5566E35933}">
      <dgm:prSet/>
      <dgm:spPr/>
      <dgm:t>
        <a:bodyPr/>
        <a:lstStyle/>
        <a:p>
          <a:pPr>
            <a:lnSpc>
              <a:spcPct val="100000"/>
            </a:lnSpc>
          </a:pPr>
          <a:r>
            <a:rPr lang="en-GB"/>
            <a:t>Learning outcomes</a:t>
          </a:r>
          <a:endParaRPr lang="en-US"/>
        </a:p>
      </dgm:t>
    </dgm:pt>
    <dgm:pt modelId="{736BAAB9-7334-43D6-AF8F-023D78896DCE}" type="parTrans" cxnId="{81ADD073-585F-4817-A087-33476EE5DB88}">
      <dgm:prSet/>
      <dgm:spPr/>
      <dgm:t>
        <a:bodyPr/>
        <a:lstStyle/>
        <a:p>
          <a:endParaRPr lang="en-US"/>
        </a:p>
      </dgm:t>
    </dgm:pt>
    <dgm:pt modelId="{1A3F4A61-F9D0-468B-9C9C-EE6D3ED993BF}" type="sibTrans" cxnId="{81ADD073-585F-4817-A087-33476EE5DB88}">
      <dgm:prSet/>
      <dgm:spPr/>
      <dgm:t>
        <a:bodyPr/>
        <a:lstStyle/>
        <a:p>
          <a:endParaRPr lang="en-US"/>
        </a:p>
      </dgm:t>
    </dgm:pt>
    <dgm:pt modelId="{96E6F3CB-92C6-4E07-BAB4-B0B8B0325DDC}">
      <dgm:prSet/>
      <dgm:spPr/>
      <dgm:t>
        <a:bodyPr/>
        <a:lstStyle/>
        <a:p>
          <a:pPr>
            <a:lnSpc>
              <a:spcPct val="100000"/>
            </a:lnSpc>
          </a:pPr>
          <a:r>
            <a:rPr lang="en-GB"/>
            <a:t>Resources</a:t>
          </a:r>
          <a:endParaRPr lang="en-US"/>
        </a:p>
      </dgm:t>
    </dgm:pt>
    <dgm:pt modelId="{2EB9D8D3-E6ED-4A68-BCEC-65C118D9C902}" type="parTrans" cxnId="{2AFCB1DB-D8B5-4FC2-8D06-346E45B547F4}">
      <dgm:prSet/>
      <dgm:spPr/>
      <dgm:t>
        <a:bodyPr/>
        <a:lstStyle/>
        <a:p>
          <a:endParaRPr lang="en-US"/>
        </a:p>
      </dgm:t>
    </dgm:pt>
    <dgm:pt modelId="{9F2159B0-34F3-475D-8ECD-EBAA16E14337}" type="sibTrans" cxnId="{2AFCB1DB-D8B5-4FC2-8D06-346E45B547F4}">
      <dgm:prSet/>
      <dgm:spPr/>
      <dgm:t>
        <a:bodyPr/>
        <a:lstStyle/>
        <a:p>
          <a:endParaRPr lang="en-US"/>
        </a:p>
      </dgm:t>
    </dgm:pt>
    <dgm:pt modelId="{B900BC01-36FE-46CA-AD23-34CC434A91C9}">
      <dgm:prSet/>
      <dgm:spPr/>
      <dgm:t>
        <a:bodyPr/>
        <a:lstStyle/>
        <a:p>
          <a:pPr>
            <a:lnSpc>
              <a:spcPct val="100000"/>
            </a:lnSpc>
          </a:pPr>
          <a:r>
            <a:rPr lang="en-GB"/>
            <a:t>Key areas for discussion</a:t>
          </a:r>
          <a:endParaRPr lang="en-US"/>
        </a:p>
      </dgm:t>
    </dgm:pt>
    <dgm:pt modelId="{F5A23C07-AE02-4F9D-B915-73F52B869EC7}" type="parTrans" cxnId="{8636EB5C-54EE-4540-A577-8D5785FD3454}">
      <dgm:prSet/>
      <dgm:spPr/>
      <dgm:t>
        <a:bodyPr/>
        <a:lstStyle/>
        <a:p>
          <a:endParaRPr lang="en-US"/>
        </a:p>
      </dgm:t>
    </dgm:pt>
    <dgm:pt modelId="{8C568833-3D5F-4135-BF21-19CAD8DC6358}" type="sibTrans" cxnId="{8636EB5C-54EE-4540-A577-8D5785FD3454}">
      <dgm:prSet/>
      <dgm:spPr/>
      <dgm:t>
        <a:bodyPr/>
        <a:lstStyle/>
        <a:p>
          <a:endParaRPr lang="en-US"/>
        </a:p>
      </dgm:t>
    </dgm:pt>
    <dgm:pt modelId="{AB82C648-ABE1-4316-A5C1-D7624EDB513B}">
      <dgm:prSet/>
      <dgm:spPr/>
      <dgm:t>
        <a:bodyPr/>
        <a:lstStyle/>
        <a:p>
          <a:pPr>
            <a:lnSpc>
              <a:spcPct val="100000"/>
            </a:lnSpc>
          </a:pPr>
          <a:r>
            <a:rPr lang="en-GB" dirty="0"/>
            <a:t>Facilitator commentary</a:t>
          </a:r>
          <a:endParaRPr lang="en-US" dirty="0"/>
        </a:p>
      </dgm:t>
    </dgm:pt>
    <dgm:pt modelId="{EE14608A-1B5A-4FC0-AEAB-A4ACD5149A30}" type="parTrans" cxnId="{D21D0524-5718-472B-ACDE-51E63DAA217A}">
      <dgm:prSet/>
      <dgm:spPr/>
      <dgm:t>
        <a:bodyPr/>
        <a:lstStyle/>
        <a:p>
          <a:endParaRPr lang="en-US"/>
        </a:p>
      </dgm:t>
    </dgm:pt>
    <dgm:pt modelId="{B8CE0B3A-4FFC-43B1-9AD0-80E152861CBD}" type="sibTrans" cxnId="{D21D0524-5718-472B-ACDE-51E63DAA217A}">
      <dgm:prSet/>
      <dgm:spPr/>
      <dgm:t>
        <a:bodyPr/>
        <a:lstStyle/>
        <a:p>
          <a:endParaRPr lang="en-US"/>
        </a:p>
      </dgm:t>
    </dgm:pt>
    <dgm:pt modelId="{69E4BD37-5D9D-4226-891E-48F68AC6B59F}">
      <dgm:prSet/>
      <dgm:spPr/>
      <dgm:t>
        <a:bodyPr/>
        <a:lstStyle/>
        <a:p>
          <a:pPr>
            <a:lnSpc>
              <a:spcPct val="100000"/>
            </a:lnSpc>
          </a:pPr>
          <a:r>
            <a:rPr lang="en-US" dirty="0"/>
            <a:t>At a glance page</a:t>
          </a:r>
        </a:p>
      </dgm:t>
    </dgm:pt>
    <dgm:pt modelId="{21CFA3F4-465F-4B11-B8D3-40E3D965A547}" type="parTrans" cxnId="{55709E8A-8B88-4B46-865F-D13B2FF8F05E}">
      <dgm:prSet/>
      <dgm:spPr/>
      <dgm:t>
        <a:bodyPr/>
        <a:lstStyle/>
        <a:p>
          <a:endParaRPr lang="en-GB"/>
        </a:p>
      </dgm:t>
    </dgm:pt>
    <dgm:pt modelId="{60BBEB6E-7C75-46EE-A5CC-C6EB7461B62D}" type="sibTrans" cxnId="{55709E8A-8B88-4B46-865F-D13B2FF8F05E}">
      <dgm:prSet/>
      <dgm:spPr/>
      <dgm:t>
        <a:bodyPr/>
        <a:lstStyle/>
        <a:p>
          <a:endParaRPr lang="en-GB"/>
        </a:p>
      </dgm:t>
    </dgm:pt>
    <dgm:pt modelId="{BCE8E257-75C0-462C-8BC0-0DF258396389}" type="pres">
      <dgm:prSet presAssocID="{913C5BB5-FC94-4FC2-BC2F-F1287895FC20}" presName="root" presStyleCnt="0">
        <dgm:presLayoutVars>
          <dgm:dir/>
          <dgm:resizeHandles val="exact"/>
        </dgm:presLayoutVars>
      </dgm:prSet>
      <dgm:spPr/>
    </dgm:pt>
    <dgm:pt modelId="{063ACFFC-8D18-4762-9CC2-911927BC3A6D}" type="pres">
      <dgm:prSet presAssocID="{773B16CF-1BF1-42D5-8748-23E96AE7C6DB}" presName="compNode" presStyleCnt="0"/>
      <dgm:spPr/>
    </dgm:pt>
    <dgm:pt modelId="{817157EB-65BD-4B2E-863A-B96266438461}" type="pres">
      <dgm:prSet presAssocID="{773B16CF-1BF1-42D5-8748-23E96AE7C6DB}"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Inpatient with solid fill"/>
        </a:ext>
      </dgm:extLst>
    </dgm:pt>
    <dgm:pt modelId="{8713CEB2-F231-44C6-9816-3C18EBE0F5D9}" type="pres">
      <dgm:prSet presAssocID="{773B16CF-1BF1-42D5-8748-23E96AE7C6DB}" presName="spaceRect" presStyleCnt="0"/>
      <dgm:spPr/>
    </dgm:pt>
    <dgm:pt modelId="{0D78C21A-CCFB-4A06-AEE8-E5D0DE48BE27}" type="pres">
      <dgm:prSet presAssocID="{773B16CF-1BF1-42D5-8748-23E96AE7C6DB}" presName="textRect" presStyleLbl="revTx" presStyleIdx="0" presStyleCnt="6">
        <dgm:presLayoutVars>
          <dgm:chMax val="1"/>
          <dgm:chPref val="1"/>
        </dgm:presLayoutVars>
      </dgm:prSet>
      <dgm:spPr/>
    </dgm:pt>
    <dgm:pt modelId="{FCDEAF07-9907-4517-AB65-9E6876624868}" type="pres">
      <dgm:prSet presAssocID="{43425DC7-1AE3-4EB5-AEF4-6DAB4B44C4C2}" presName="sibTrans" presStyleCnt="0"/>
      <dgm:spPr/>
    </dgm:pt>
    <dgm:pt modelId="{F06740AC-A6BC-488B-A23F-7F25E52E15A7}" type="pres">
      <dgm:prSet presAssocID="{35CD9ABC-376C-4F97-AB04-BE5566E35933}" presName="compNode" presStyleCnt="0"/>
      <dgm:spPr/>
    </dgm:pt>
    <dgm:pt modelId="{B96B4CD0-E536-4C23-BE75-A385015C29B5}" type="pres">
      <dgm:prSet presAssocID="{35CD9ABC-376C-4F97-AB04-BE5566E35933}"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92B08BD6-B4C1-4E02-87E1-FA57E083AE98}" type="pres">
      <dgm:prSet presAssocID="{35CD9ABC-376C-4F97-AB04-BE5566E35933}" presName="spaceRect" presStyleCnt="0"/>
      <dgm:spPr/>
    </dgm:pt>
    <dgm:pt modelId="{DD6F02B8-094E-4A0C-9DAF-3A7B60045F98}" type="pres">
      <dgm:prSet presAssocID="{35CD9ABC-376C-4F97-AB04-BE5566E35933}" presName="textRect" presStyleLbl="revTx" presStyleIdx="1" presStyleCnt="6">
        <dgm:presLayoutVars>
          <dgm:chMax val="1"/>
          <dgm:chPref val="1"/>
        </dgm:presLayoutVars>
      </dgm:prSet>
      <dgm:spPr/>
    </dgm:pt>
    <dgm:pt modelId="{4FA87959-1564-476B-8F57-3B600B20E2C6}" type="pres">
      <dgm:prSet presAssocID="{1A3F4A61-F9D0-468B-9C9C-EE6D3ED993BF}" presName="sibTrans" presStyleCnt="0"/>
      <dgm:spPr/>
    </dgm:pt>
    <dgm:pt modelId="{75C82E57-BD94-45D5-AFE1-35197EDDCAA0}" type="pres">
      <dgm:prSet presAssocID="{96E6F3CB-92C6-4E07-BAB4-B0B8B0325DDC}" presName="compNode" presStyleCnt="0"/>
      <dgm:spPr/>
    </dgm:pt>
    <dgm:pt modelId="{8577ABC6-1B1A-4D7D-9E0F-59BF951F2A03}" type="pres">
      <dgm:prSet presAssocID="{96E6F3CB-92C6-4E07-BAB4-B0B8B0325DD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on Shelf"/>
        </a:ext>
      </dgm:extLst>
    </dgm:pt>
    <dgm:pt modelId="{CC7AD213-F747-4AEC-B138-B27D78445093}" type="pres">
      <dgm:prSet presAssocID="{96E6F3CB-92C6-4E07-BAB4-B0B8B0325DDC}" presName="spaceRect" presStyleCnt="0"/>
      <dgm:spPr/>
    </dgm:pt>
    <dgm:pt modelId="{6B87DCA5-C72E-4144-8AE0-011CF6F3D3AE}" type="pres">
      <dgm:prSet presAssocID="{96E6F3CB-92C6-4E07-BAB4-B0B8B0325DDC}" presName="textRect" presStyleLbl="revTx" presStyleIdx="2" presStyleCnt="6">
        <dgm:presLayoutVars>
          <dgm:chMax val="1"/>
          <dgm:chPref val="1"/>
        </dgm:presLayoutVars>
      </dgm:prSet>
      <dgm:spPr/>
    </dgm:pt>
    <dgm:pt modelId="{D66493DA-8178-4E8C-8525-3287F3AD7D95}" type="pres">
      <dgm:prSet presAssocID="{9F2159B0-34F3-475D-8ECD-EBAA16E14337}" presName="sibTrans" presStyleCnt="0"/>
      <dgm:spPr/>
    </dgm:pt>
    <dgm:pt modelId="{A9B56B67-A605-4E73-95BF-190597721C0E}" type="pres">
      <dgm:prSet presAssocID="{B900BC01-36FE-46CA-AD23-34CC434A91C9}" presName="compNode" presStyleCnt="0"/>
      <dgm:spPr/>
    </dgm:pt>
    <dgm:pt modelId="{1EFEFC6A-E622-418F-961E-B30255DAD1E2}" type="pres">
      <dgm:prSet presAssocID="{B900BC01-36FE-46CA-AD23-34CC434A91C9}"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mment Important with solid fill"/>
        </a:ext>
      </dgm:extLst>
    </dgm:pt>
    <dgm:pt modelId="{E52886EC-90DB-4DDD-8A63-3D36BD06735C}" type="pres">
      <dgm:prSet presAssocID="{B900BC01-36FE-46CA-AD23-34CC434A91C9}" presName="spaceRect" presStyleCnt="0"/>
      <dgm:spPr/>
    </dgm:pt>
    <dgm:pt modelId="{76ACD989-053D-435A-8E5A-7A605EDC3961}" type="pres">
      <dgm:prSet presAssocID="{B900BC01-36FE-46CA-AD23-34CC434A91C9}" presName="textRect" presStyleLbl="revTx" presStyleIdx="3" presStyleCnt="6">
        <dgm:presLayoutVars>
          <dgm:chMax val="1"/>
          <dgm:chPref val="1"/>
        </dgm:presLayoutVars>
      </dgm:prSet>
      <dgm:spPr/>
    </dgm:pt>
    <dgm:pt modelId="{87EFB2DE-1FDD-4D38-8F4E-3433136359A3}" type="pres">
      <dgm:prSet presAssocID="{8C568833-3D5F-4135-BF21-19CAD8DC6358}" presName="sibTrans" presStyleCnt="0"/>
      <dgm:spPr/>
    </dgm:pt>
    <dgm:pt modelId="{5B8E0680-1F6A-48CD-AEE0-99A5BEB65377}" type="pres">
      <dgm:prSet presAssocID="{AB82C648-ABE1-4316-A5C1-D7624EDB513B}" presName="compNode" presStyleCnt="0"/>
      <dgm:spPr/>
    </dgm:pt>
    <dgm:pt modelId="{55CCFBED-D020-46AB-8892-17F864403D78}" type="pres">
      <dgm:prSet presAssocID="{AB82C648-ABE1-4316-A5C1-D7624EDB513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ecturer"/>
        </a:ext>
      </dgm:extLst>
    </dgm:pt>
    <dgm:pt modelId="{0C49A433-9B04-45B7-90A1-A2440F66E976}" type="pres">
      <dgm:prSet presAssocID="{AB82C648-ABE1-4316-A5C1-D7624EDB513B}" presName="spaceRect" presStyleCnt="0"/>
      <dgm:spPr/>
    </dgm:pt>
    <dgm:pt modelId="{CAE227DD-4E54-437F-BCE9-BEDD4E581630}" type="pres">
      <dgm:prSet presAssocID="{AB82C648-ABE1-4316-A5C1-D7624EDB513B}" presName="textRect" presStyleLbl="revTx" presStyleIdx="4" presStyleCnt="6">
        <dgm:presLayoutVars>
          <dgm:chMax val="1"/>
          <dgm:chPref val="1"/>
        </dgm:presLayoutVars>
      </dgm:prSet>
      <dgm:spPr/>
    </dgm:pt>
    <dgm:pt modelId="{22F8C435-27CC-449B-999A-D6ABFDD30864}" type="pres">
      <dgm:prSet presAssocID="{B8CE0B3A-4FFC-43B1-9AD0-80E152861CBD}" presName="sibTrans" presStyleCnt="0"/>
      <dgm:spPr/>
    </dgm:pt>
    <dgm:pt modelId="{18C505EB-A25D-4C14-80D5-8A5A4624BA14}" type="pres">
      <dgm:prSet presAssocID="{69E4BD37-5D9D-4226-891E-48F68AC6B59F}" presName="compNode" presStyleCnt="0"/>
      <dgm:spPr/>
    </dgm:pt>
    <dgm:pt modelId="{550FBFDD-7042-4A80-9176-07F336288014}" type="pres">
      <dgm:prSet presAssocID="{69E4BD37-5D9D-4226-891E-48F68AC6B59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Paper with solid fill"/>
        </a:ext>
      </dgm:extLst>
    </dgm:pt>
    <dgm:pt modelId="{FBCAA6D5-92CD-4247-B7BE-1F9A4C03D4A3}" type="pres">
      <dgm:prSet presAssocID="{69E4BD37-5D9D-4226-891E-48F68AC6B59F}" presName="spaceRect" presStyleCnt="0"/>
      <dgm:spPr/>
    </dgm:pt>
    <dgm:pt modelId="{8D78269E-512E-4163-A538-7FDFAC4FFDFD}" type="pres">
      <dgm:prSet presAssocID="{69E4BD37-5D9D-4226-891E-48F68AC6B59F}" presName="textRect" presStyleLbl="revTx" presStyleIdx="5" presStyleCnt="6">
        <dgm:presLayoutVars>
          <dgm:chMax val="1"/>
          <dgm:chPref val="1"/>
        </dgm:presLayoutVars>
      </dgm:prSet>
      <dgm:spPr/>
    </dgm:pt>
  </dgm:ptLst>
  <dgm:cxnLst>
    <dgm:cxn modelId="{D21D0524-5718-472B-ACDE-51E63DAA217A}" srcId="{913C5BB5-FC94-4FC2-BC2F-F1287895FC20}" destId="{AB82C648-ABE1-4316-A5C1-D7624EDB513B}" srcOrd="4" destOrd="0" parTransId="{EE14608A-1B5A-4FC0-AEAB-A4ACD5149A30}" sibTransId="{B8CE0B3A-4FFC-43B1-9AD0-80E152861CBD}"/>
    <dgm:cxn modelId="{8636EB5C-54EE-4540-A577-8D5785FD3454}" srcId="{913C5BB5-FC94-4FC2-BC2F-F1287895FC20}" destId="{B900BC01-36FE-46CA-AD23-34CC434A91C9}" srcOrd="3" destOrd="0" parTransId="{F5A23C07-AE02-4F9D-B915-73F52B869EC7}" sibTransId="{8C568833-3D5F-4135-BF21-19CAD8DC6358}"/>
    <dgm:cxn modelId="{7AEE0E43-6F4D-4C8F-BF13-8ECDE2721F84}" type="presOf" srcId="{35CD9ABC-376C-4F97-AB04-BE5566E35933}" destId="{DD6F02B8-094E-4A0C-9DAF-3A7B60045F98}" srcOrd="0" destOrd="0" presId="urn:microsoft.com/office/officeart/2018/2/layout/IconLabelList"/>
    <dgm:cxn modelId="{B9BC3146-3BAD-478A-B0BE-0EBC6DBAD4D5}" type="presOf" srcId="{B900BC01-36FE-46CA-AD23-34CC434A91C9}" destId="{76ACD989-053D-435A-8E5A-7A605EDC3961}" srcOrd="0" destOrd="0" presId="urn:microsoft.com/office/officeart/2018/2/layout/IconLabelList"/>
    <dgm:cxn modelId="{174CA246-A064-4C4E-9EBE-1E4E00545E13}" type="presOf" srcId="{773B16CF-1BF1-42D5-8748-23E96AE7C6DB}" destId="{0D78C21A-CCFB-4A06-AEE8-E5D0DE48BE27}" srcOrd="0" destOrd="0" presId="urn:microsoft.com/office/officeart/2018/2/layout/IconLabelList"/>
    <dgm:cxn modelId="{FEF6FC50-3B7E-414D-9B39-1285966EB8B9}" type="presOf" srcId="{96E6F3CB-92C6-4E07-BAB4-B0B8B0325DDC}" destId="{6B87DCA5-C72E-4144-8AE0-011CF6F3D3AE}" srcOrd="0" destOrd="0" presId="urn:microsoft.com/office/officeart/2018/2/layout/IconLabelList"/>
    <dgm:cxn modelId="{8DDB6953-0A63-4FA5-8304-4C73E1834BF1}" srcId="{913C5BB5-FC94-4FC2-BC2F-F1287895FC20}" destId="{773B16CF-1BF1-42D5-8748-23E96AE7C6DB}" srcOrd="0" destOrd="0" parTransId="{E62396D9-5EAD-4A36-89CF-50E10DDCEC3F}" sibTransId="{43425DC7-1AE3-4EB5-AEF4-6DAB4B44C4C2}"/>
    <dgm:cxn modelId="{81ADD073-585F-4817-A087-33476EE5DB88}" srcId="{913C5BB5-FC94-4FC2-BC2F-F1287895FC20}" destId="{35CD9ABC-376C-4F97-AB04-BE5566E35933}" srcOrd="1" destOrd="0" parTransId="{736BAAB9-7334-43D6-AF8F-023D78896DCE}" sibTransId="{1A3F4A61-F9D0-468B-9C9C-EE6D3ED993BF}"/>
    <dgm:cxn modelId="{DCD36385-8BAE-4B1E-A095-C8D1B076CC66}" type="presOf" srcId="{913C5BB5-FC94-4FC2-BC2F-F1287895FC20}" destId="{BCE8E257-75C0-462C-8BC0-0DF258396389}" srcOrd="0" destOrd="0" presId="urn:microsoft.com/office/officeart/2018/2/layout/IconLabelList"/>
    <dgm:cxn modelId="{55709E8A-8B88-4B46-865F-D13B2FF8F05E}" srcId="{913C5BB5-FC94-4FC2-BC2F-F1287895FC20}" destId="{69E4BD37-5D9D-4226-891E-48F68AC6B59F}" srcOrd="5" destOrd="0" parTransId="{21CFA3F4-465F-4B11-B8D3-40E3D965A547}" sibTransId="{60BBEB6E-7C75-46EE-A5CC-C6EB7461B62D}"/>
    <dgm:cxn modelId="{2AFCB1DB-D8B5-4FC2-8D06-346E45B547F4}" srcId="{913C5BB5-FC94-4FC2-BC2F-F1287895FC20}" destId="{96E6F3CB-92C6-4E07-BAB4-B0B8B0325DDC}" srcOrd="2" destOrd="0" parTransId="{2EB9D8D3-E6ED-4A68-BCEC-65C118D9C902}" sibTransId="{9F2159B0-34F3-475D-8ECD-EBAA16E14337}"/>
    <dgm:cxn modelId="{FD244EDD-B888-4A3A-82D7-3D8C3BED4EE6}" type="presOf" srcId="{69E4BD37-5D9D-4226-891E-48F68AC6B59F}" destId="{8D78269E-512E-4163-A538-7FDFAC4FFDFD}" srcOrd="0" destOrd="0" presId="urn:microsoft.com/office/officeart/2018/2/layout/IconLabelList"/>
    <dgm:cxn modelId="{EFD5E0FF-7089-4D20-9C07-CF8344B00444}" type="presOf" srcId="{AB82C648-ABE1-4316-A5C1-D7624EDB513B}" destId="{CAE227DD-4E54-437F-BCE9-BEDD4E581630}" srcOrd="0" destOrd="0" presId="urn:microsoft.com/office/officeart/2018/2/layout/IconLabelList"/>
    <dgm:cxn modelId="{E0C7411B-6CBF-4F85-9542-A7990B9B091C}" type="presParOf" srcId="{BCE8E257-75C0-462C-8BC0-0DF258396389}" destId="{063ACFFC-8D18-4762-9CC2-911927BC3A6D}" srcOrd="0" destOrd="0" presId="urn:microsoft.com/office/officeart/2018/2/layout/IconLabelList"/>
    <dgm:cxn modelId="{432FE30E-30F9-4A85-800B-294803265FE8}" type="presParOf" srcId="{063ACFFC-8D18-4762-9CC2-911927BC3A6D}" destId="{817157EB-65BD-4B2E-863A-B96266438461}" srcOrd="0" destOrd="0" presId="urn:microsoft.com/office/officeart/2018/2/layout/IconLabelList"/>
    <dgm:cxn modelId="{C1033B25-DEE6-4804-8E29-04908C1A0EB7}" type="presParOf" srcId="{063ACFFC-8D18-4762-9CC2-911927BC3A6D}" destId="{8713CEB2-F231-44C6-9816-3C18EBE0F5D9}" srcOrd="1" destOrd="0" presId="urn:microsoft.com/office/officeart/2018/2/layout/IconLabelList"/>
    <dgm:cxn modelId="{155AA946-9A10-4D93-849D-F5EEC730DA25}" type="presParOf" srcId="{063ACFFC-8D18-4762-9CC2-911927BC3A6D}" destId="{0D78C21A-CCFB-4A06-AEE8-E5D0DE48BE27}" srcOrd="2" destOrd="0" presId="urn:microsoft.com/office/officeart/2018/2/layout/IconLabelList"/>
    <dgm:cxn modelId="{13E4D6E2-D024-4899-A2C7-11E71642C266}" type="presParOf" srcId="{BCE8E257-75C0-462C-8BC0-0DF258396389}" destId="{FCDEAF07-9907-4517-AB65-9E6876624868}" srcOrd="1" destOrd="0" presId="urn:microsoft.com/office/officeart/2018/2/layout/IconLabelList"/>
    <dgm:cxn modelId="{6E948869-C6F5-4F2A-AC75-2499B286C73C}" type="presParOf" srcId="{BCE8E257-75C0-462C-8BC0-0DF258396389}" destId="{F06740AC-A6BC-488B-A23F-7F25E52E15A7}" srcOrd="2" destOrd="0" presId="urn:microsoft.com/office/officeart/2018/2/layout/IconLabelList"/>
    <dgm:cxn modelId="{CB4494CE-9DE9-4969-9186-3657728E3F5E}" type="presParOf" srcId="{F06740AC-A6BC-488B-A23F-7F25E52E15A7}" destId="{B96B4CD0-E536-4C23-BE75-A385015C29B5}" srcOrd="0" destOrd="0" presId="urn:microsoft.com/office/officeart/2018/2/layout/IconLabelList"/>
    <dgm:cxn modelId="{EA6647F4-587C-4764-95E2-D203B52EC452}" type="presParOf" srcId="{F06740AC-A6BC-488B-A23F-7F25E52E15A7}" destId="{92B08BD6-B4C1-4E02-87E1-FA57E083AE98}" srcOrd="1" destOrd="0" presId="urn:microsoft.com/office/officeart/2018/2/layout/IconLabelList"/>
    <dgm:cxn modelId="{CFA5C071-1506-4087-A147-78C22E75EF93}" type="presParOf" srcId="{F06740AC-A6BC-488B-A23F-7F25E52E15A7}" destId="{DD6F02B8-094E-4A0C-9DAF-3A7B60045F98}" srcOrd="2" destOrd="0" presId="urn:microsoft.com/office/officeart/2018/2/layout/IconLabelList"/>
    <dgm:cxn modelId="{2EA35C6F-8367-44E5-8A4D-341461ED8766}" type="presParOf" srcId="{BCE8E257-75C0-462C-8BC0-0DF258396389}" destId="{4FA87959-1564-476B-8F57-3B600B20E2C6}" srcOrd="3" destOrd="0" presId="urn:microsoft.com/office/officeart/2018/2/layout/IconLabelList"/>
    <dgm:cxn modelId="{2A4405F9-D31F-4269-8B20-A6A8E6B11159}" type="presParOf" srcId="{BCE8E257-75C0-462C-8BC0-0DF258396389}" destId="{75C82E57-BD94-45D5-AFE1-35197EDDCAA0}" srcOrd="4" destOrd="0" presId="urn:microsoft.com/office/officeart/2018/2/layout/IconLabelList"/>
    <dgm:cxn modelId="{3AB534D8-732E-4996-A413-DB4FB91E71C5}" type="presParOf" srcId="{75C82E57-BD94-45D5-AFE1-35197EDDCAA0}" destId="{8577ABC6-1B1A-4D7D-9E0F-59BF951F2A03}" srcOrd="0" destOrd="0" presId="urn:microsoft.com/office/officeart/2018/2/layout/IconLabelList"/>
    <dgm:cxn modelId="{A4F3668F-5479-41D5-849B-75EA2F8C539C}" type="presParOf" srcId="{75C82E57-BD94-45D5-AFE1-35197EDDCAA0}" destId="{CC7AD213-F747-4AEC-B138-B27D78445093}" srcOrd="1" destOrd="0" presId="urn:microsoft.com/office/officeart/2018/2/layout/IconLabelList"/>
    <dgm:cxn modelId="{C0059479-3D3A-4EC1-B9EC-339138D1AEFA}" type="presParOf" srcId="{75C82E57-BD94-45D5-AFE1-35197EDDCAA0}" destId="{6B87DCA5-C72E-4144-8AE0-011CF6F3D3AE}" srcOrd="2" destOrd="0" presId="urn:microsoft.com/office/officeart/2018/2/layout/IconLabelList"/>
    <dgm:cxn modelId="{7E4A9D66-96AD-48DE-A2E2-B05E3BA4F7DF}" type="presParOf" srcId="{BCE8E257-75C0-462C-8BC0-0DF258396389}" destId="{D66493DA-8178-4E8C-8525-3287F3AD7D95}" srcOrd="5" destOrd="0" presId="urn:microsoft.com/office/officeart/2018/2/layout/IconLabelList"/>
    <dgm:cxn modelId="{4BE84120-3E9E-486B-9352-9F8B1F0D3CB6}" type="presParOf" srcId="{BCE8E257-75C0-462C-8BC0-0DF258396389}" destId="{A9B56B67-A605-4E73-95BF-190597721C0E}" srcOrd="6" destOrd="0" presId="urn:microsoft.com/office/officeart/2018/2/layout/IconLabelList"/>
    <dgm:cxn modelId="{AF8B2668-D69B-46CD-82A9-C511C44028D2}" type="presParOf" srcId="{A9B56B67-A605-4E73-95BF-190597721C0E}" destId="{1EFEFC6A-E622-418F-961E-B30255DAD1E2}" srcOrd="0" destOrd="0" presId="urn:microsoft.com/office/officeart/2018/2/layout/IconLabelList"/>
    <dgm:cxn modelId="{CEDD4A95-321E-4A9E-873B-D49F7A314FF3}" type="presParOf" srcId="{A9B56B67-A605-4E73-95BF-190597721C0E}" destId="{E52886EC-90DB-4DDD-8A63-3D36BD06735C}" srcOrd="1" destOrd="0" presId="urn:microsoft.com/office/officeart/2018/2/layout/IconLabelList"/>
    <dgm:cxn modelId="{CF6B150D-DB4E-4118-B224-A2503D697F52}" type="presParOf" srcId="{A9B56B67-A605-4E73-95BF-190597721C0E}" destId="{76ACD989-053D-435A-8E5A-7A605EDC3961}" srcOrd="2" destOrd="0" presId="urn:microsoft.com/office/officeart/2018/2/layout/IconLabelList"/>
    <dgm:cxn modelId="{5FC609D9-5952-4F90-AC6C-CFF4B0D059CE}" type="presParOf" srcId="{BCE8E257-75C0-462C-8BC0-0DF258396389}" destId="{87EFB2DE-1FDD-4D38-8F4E-3433136359A3}" srcOrd="7" destOrd="0" presId="urn:microsoft.com/office/officeart/2018/2/layout/IconLabelList"/>
    <dgm:cxn modelId="{8989243F-184A-4209-A368-555814BF5B0B}" type="presParOf" srcId="{BCE8E257-75C0-462C-8BC0-0DF258396389}" destId="{5B8E0680-1F6A-48CD-AEE0-99A5BEB65377}" srcOrd="8" destOrd="0" presId="urn:microsoft.com/office/officeart/2018/2/layout/IconLabelList"/>
    <dgm:cxn modelId="{36FDA046-9E4E-4DC4-965F-55D4609565AD}" type="presParOf" srcId="{5B8E0680-1F6A-48CD-AEE0-99A5BEB65377}" destId="{55CCFBED-D020-46AB-8892-17F864403D78}" srcOrd="0" destOrd="0" presId="urn:microsoft.com/office/officeart/2018/2/layout/IconLabelList"/>
    <dgm:cxn modelId="{8977CE68-11DD-4219-B59B-A187BE6C6F4C}" type="presParOf" srcId="{5B8E0680-1F6A-48CD-AEE0-99A5BEB65377}" destId="{0C49A433-9B04-45B7-90A1-A2440F66E976}" srcOrd="1" destOrd="0" presId="urn:microsoft.com/office/officeart/2018/2/layout/IconLabelList"/>
    <dgm:cxn modelId="{12782586-2C3E-4B31-AED4-7631F8CFD64F}" type="presParOf" srcId="{5B8E0680-1F6A-48CD-AEE0-99A5BEB65377}" destId="{CAE227DD-4E54-437F-BCE9-BEDD4E581630}" srcOrd="2" destOrd="0" presId="urn:microsoft.com/office/officeart/2018/2/layout/IconLabelList"/>
    <dgm:cxn modelId="{C35D7FC8-6C71-42C4-8FA2-0259F3C0A6EE}" type="presParOf" srcId="{BCE8E257-75C0-462C-8BC0-0DF258396389}" destId="{22F8C435-27CC-449B-999A-D6ABFDD30864}" srcOrd="9" destOrd="0" presId="urn:microsoft.com/office/officeart/2018/2/layout/IconLabelList"/>
    <dgm:cxn modelId="{558C70B2-F2E6-4708-BDF8-2D6AB7E9B186}" type="presParOf" srcId="{BCE8E257-75C0-462C-8BC0-0DF258396389}" destId="{18C505EB-A25D-4C14-80D5-8A5A4624BA14}" srcOrd="10" destOrd="0" presId="urn:microsoft.com/office/officeart/2018/2/layout/IconLabelList"/>
    <dgm:cxn modelId="{9639723D-3C9B-49E5-915B-2838CD4F3D02}" type="presParOf" srcId="{18C505EB-A25D-4C14-80D5-8A5A4624BA14}" destId="{550FBFDD-7042-4A80-9176-07F336288014}" srcOrd="0" destOrd="0" presId="urn:microsoft.com/office/officeart/2018/2/layout/IconLabelList"/>
    <dgm:cxn modelId="{713549C5-8F48-4FA1-9C9D-C170DBB12CE8}" type="presParOf" srcId="{18C505EB-A25D-4C14-80D5-8A5A4624BA14}" destId="{FBCAA6D5-92CD-4247-B7BE-1F9A4C03D4A3}" srcOrd="1" destOrd="0" presId="urn:microsoft.com/office/officeart/2018/2/layout/IconLabelList"/>
    <dgm:cxn modelId="{A764887D-A39F-4E61-AAFB-C22CC6E3790F}" type="presParOf" srcId="{18C505EB-A25D-4C14-80D5-8A5A4624BA14}" destId="{8D78269E-512E-4163-A538-7FDFAC4FFDFD}"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13C5BB5-FC94-4FC2-BC2F-F1287895FC2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773B16CF-1BF1-42D5-8748-23E96AE7C6DB}">
      <dgm:prSet/>
      <dgm:spPr/>
      <dgm:t>
        <a:bodyPr/>
        <a:lstStyle/>
        <a:p>
          <a:pPr>
            <a:lnSpc>
              <a:spcPct val="100000"/>
            </a:lnSpc>
          </a:pPr>
          <a:r>
            <a:rPr lang="en-GB"/>
            <a:t>Student materials</a:t>
          </a:r>
          <a:endParaRPr lang="en-US"/>
        </a:p>
      </dgm:t>
    </dgm:pt>
    <dgm:pt modelId="{E62396D9-5EAD-4A36-89CF-50E10DDCEC3F}" type="parTrans" cxnId="{8DDB6953-0A63-4FA5-8304-4C73E1834BF1}">
      <dgm:prSet/>
      <dgm:spPr/>
      <dgm:t>
        <a:bodyPr/>
        <a:lstStyle/>
        <a:p>
          <a:endParaRPr lang="en-US"/>
        </a:p>
      </dgm:t>
    </dgm:pt>
    <dgm:pt modelId="{43425DC7-1AE3-4EB5-AEF4-6DAB4B44C4C2}" type="sibTrans" cxnId="{8DDB6953-0A63-4FA5-8304-4C73E1834BF1}">
      <dgm:prSet/>
      <dgm:spPr/>
      <dgm:t>
        <a:bodyPr/>
        <a:lstStyle/>
        <a:p>
          <a:endParaRPr lang="en-US"/>
        </a:p>
      </dgm:t>
    </dgm:pt>
    <dgm:pt modelId="{35CD9ABC-376C-4F97-AB04-BE5566E35933}">
      <dgm:prSet/>
      <dgm:spPr/>
      <dgm:t>
        <a:bodyPr/>
        <a:lstStyle/>
        <a:p>
          <a:pPr>
            <a:lnSpc>
              <a:spcPct val="100000"/>
            </a:lnSpc>
          </a:pPr>
          <a:r>
            <a:rPr lang="en-GB"/>
            <a:t>Additional materials for facilitated session</a:t>
          </a:r>
          <a:endParaRPr lang="en-US"/>
        </a:p>
      </dgm:t>
    </dgm:pt>
    <dgm:pt modelId="{736BAAB9-7334-43D6-AF8F-023D78896DCE}" type="parTrans" cxnId="{81ADD073-585F-4817-A087-33476EE5DB88}">
      <dgm:prSet/>
      <dgm:spPr/>
      <dgm:t>
        <a:bodyPr/>
        <a:lstStyle/>
        <a:p>
          <a:endParaRPr lang="en-US"/>
        </a:p>
      </dgm:t>
    </dgm:pt>
    <dgm:pt modelId="{1A3F4A61-F9D0-468B-9C9C-EE6D3ED993BF}" type="sibTrans" cxnId="{81ADD073-585F-4817-A087-33476EE5DB88}">
      <dgm:prSet/>
      <dgm:spPr/>
      <dgm:t>
        <a:bodyPr/>
        <a:lstStyle/>
        <a:p>
          <a:endParaRPr lang="en-US"/>
        </a:p>
      </dgm:t>
    </dgm:pt>
    <dgm:pt modelId="{96E6F3CB-92C6-4E07-BAB4-B0B8B0325DDC}">
      <dgm:prSet/>
      <dgm:spPr/>
      <dgm:t>
        <a:bodyPr/>
        <a:lstStyle/>
        <a:p>
          <a:pPr>
            <a:lnSpc>
              <a:spcPct val="100000"/>
            </a:lnSpc>
          </a:pPr>
          <a:r>
            <a:rPr lang="en-GB"/>
            <a:t>Medical documents</a:t>
          </a:r>
          <a:endParaRPr lang="en-US"/>
        </a:p>
      </dgm:t>
    </dgm:pt>
    <dgm:pt modelId="{2EB9D8D3-E6ED-4A68-BCEC-65C118D9C902}" type="parTrans" cxnId="{2AFCB1DB-D8B5-4FC2-8D06-346E45B547F4}">
      <dgm:prSet/>
      <dgm:spPr/>
      <dgm:t>
        <a:bodyPr/>
        <a:lstStyle/>
        <a:p>
          <a:endParaRPr lang="en-US"/>
        </a:p>
      </dgm:t>
    </dgm:pt>
    <dgm:pt modelId="{9F2159B0-34F3-475D-8ECD-EBAA16E14337}" type="sibTrans" cxnId="{2AFCB1DB-D8B5-4FC2-8D06-346E45B547F4}">
      <dgm:prSet/>
      <dgm:spPr/>
      <dgm:t>
        <a:bodyPr/>
        <a:lstStyle/>
        <a:p>
          <a:endParaRPr lang="en-US"/>
        </a:p>
      </dgm:t>
    </dgm:pt>
    <dgm:pt modelId="{51F95054-2EDC-4AAD-A4E9-10BABCAA036A}">
      <dgm:prSet/>
      <dgm:spPr/>
      <dgm:t>
        <a:bodyPr/>
        <a:lstStyle/>
        <a:p>
          <a:pPr>
            <a:lnSpc>
              <a:spcPct val="100000"/>
            </a:lnSpc>
          </a:pPr>
          <a:r>
            <a:rPr lang="en-US"/>
            <a:t>Investigations</a:t>
          </a:r>
        </a:p>
      </dgm:t>
    </dgm:pt>
    <dgm:pt modelId="{829B66EE-2237-408F-8630-E25266C56BC5}" type="parTrans" cxnId="{9EC0A8DA-C51B-47C7-A815-E291C13F47F4}">
      <dgm:prSet/>
      <dgm:spPr/>
      <dgm:t>
        <a:bodyPr/>
        <a:lstStyle/>
        <a:p>
          <a:endParaRPr lang="en-GB"/>
        </a:p>
      </dgm:t>
    </dgm:pt>
    <dgm:pt modelId="{EE0DC1A4-32D6-4272-854C-035F637A1FCB}" type="sibTrans" cxnId="{9EC0A8DA-C51B-47C7-A815-E291C13F47F4}">
      <dgm:prSet/>
      <dgm:spPr/>
      <dgm:t>
        <a:bodyPr/>
        <a:lstStyle/>
        <a:p>
          <a:endParaRPr lang="en-GB"/>
        </a:p>
      </dgm:t>
    </dgm:pt>
    <dgm:pt modelId="{BCE8E257-75C0-462C-8BC0-0DF258396389}" type="pres">
      <dgm:prSet presAssocID="{913C5BB5-FC94-4FC2-BC2F-F1287895FC20}" presName="root" presStyleCnt="0">
        <dgm:presLayoutVars>
          <dgm:dir/>
          <dgm:resizeHandles val="exact"/>
        </dgm:presLayoutVars>
      </dgm:prSet>
      <dgm:spPr/>
    </dgm:pt>
    <dgm:pt modelId="{063ACFFC-8D18-4762-9CC2-911927BC3A6D}" type="pres">
      <dgm:prSet presAssocID="{773B16CF-1BF1-42D5-8748-23E96AE7C6DB}" presName="compNode" presStyleCnt="0"/>
      <dgm:spPr/>
    </dgm:pt>
    <dgm:pt modelId="{817157EB-65BD-4B2E-863A-B96266438461}" type="pres">
      <dgm:prSet presAssocID="{773B16CF-1BF1-42D5-8748-23E96AE7C6D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8713CEB2-F231-44C6-9816-3C18EBE0F5D9}" type="pres">
      <dgm:prSet presAssocID="{773B16CF-1BF1-42D5-8748-23E96AE7C6DB}" presName="spaceRect" presStyleCnt="0"/>
      <dgm:spPr/>
    </dgm:pt>
    <dgm:pt modelId="{0D78C21A-CCFB-4A06-AEE8-E5D0DE48BE27}" type="pres">
      <dgm:prSet presAssocID="{773B16CF-1BF1-42D5-8748-23E96AE7C6DB}" presName="textRect" presStyleLbl="revTx" presStyleIdx="0" presStyleCnt="4">
        <dgm:presLayoutVars>
          <dgm:chMax val="1"/>
          <dgm:chPref val="1"/>
        </dgm:presLayoutVars>
      </dgm:prSet>
      <dgm:spPr/>
    </dgm:pt>
    <dgm:pt modelId="{FCDEAF07-9907-4517-AB65-9E6876624868}" type="pres">
      <dgm:prSet presAssocID="{43425DC7-1AE3-4EB5-AEF4-6DAB4B44C4C2}" presName="sibTrans" presStyleCnt="0"/>
      <dgm:spPr/>
    </dgm:pt>
    <dgm:pt modelId="{F06740AC-A6BC-488B-A23F-7F25E52E15A7}" type="pres">
      <dgm:prSet presAssocID="{35CD9ABC-376C-4F97-AB04-BE5566E35933}" presName="compNode" presStyleCnt="0"/>
      <dgm:spPr/>
    </dgm:pt>
    <dgm:pt modelId="{B96B4CD0-E536-4C23-BE75-A385015C29B5}" type="pres">
      <dgm:prSet presAssocID="{35CD9ABC-376C-4F97-AB04-BE5566E35933}"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Follow outline"/>
        </a:ext>
      </dgm:extLst>
    </dgm:pt>
    <dgm:pt modelId="{92B08BD6-B4C1-4E02-87E1-FA57E083AE98}" type="pres">
      <dgm:prSet presAssocID="{35CD9ABC-376C-4F97-AB04-BE5566E35933}" presName="spaceRect" presStyleCnt="0"/>
      <dgm:spPr/>
    </dgm:pt>
    <dgm:pt modelId="{DD6F02B8-094E-4A0C-9DAF-3A7B60045F98}" type="pres">
      <dgm:prSet presAssocID="{35CD9ABC-376C-4F97-AB04-BE5566E35933}" presName="textRect" presStyleLbl="revTx" presStyleIdx="1" presStyleCnt="4">
        <dgm:presLayoutVars>
          <dgm:chMax val="1"/>
          <dgm:chPref val="1"/>
        </dgm:presLayoutVars>
      </dgm:prSet>
      <dgm:spPr/>
    </dgm:pt>
    <dgm:pt modelId="{4FA87959-1564-476B-8F57-3B600B20E2C6}" type="pres">
      <dgm:prSet presAssocID="{1A3F4A61-F9D0-468B-9C9C-EE6D3ED993BF}" presName="sibTrans" presStyleCnt="0"/>
      <dgm:spPr/>
    </dgm:pt>
    <dgm:pt modelId="{75C82E57-BD94-45D5-AFE1-35197EDDCAA0}" type="pres">
      <dgm:prSet presAssocID="{96E6F3CB-92C6-4E07-BAB4-B0B8B0325DDC}" presName="compNode" presStyleCnt="0"/>
      <dgm:spPr/>
    </dgm:pt>
    <dgm:pt modelId="{8577ABC6-1B1A-4D7D-9E0F-59BF951F2A03}" type="pres">
      <dgm:prSet presAssocID="{96E6F3CB-92C6-4E07-BAB4-B0B8B0325DD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CC7AD213-F747-4AEC-B138-B27D78445093}" type="pres">
      <dgm:prSet presAssocID="{96E6F3CB-92C6-4E07-BAB4-B0B8B0325DDC}" presName="spaceRect" presStyleCnt="0"/>
      <dgm:spPr/>
    </dgm:pt>
    <dgm:pt modelId="{6B87DCA5-C72E-4144-8AE0-011CF6F3D3AE}" type="pres">
      <dgm:prSet presAssocID="{96E6F3CB-92C6-4E07-BAB4-B0B8B0325DDC}" presName="textRect" presStyleLbl="revTx" presStyleIdx="2" presStyleCnt="4">
        <dgm:presLayoutVars>
          <dgm:chMax val="1"/>
          <dgm:chPref val="1"/>
        </dgm:presLayoutVars>
      </dgm:prSet>
      <dgm:spPr/>
    </dgm:pt>
    <dgm:pt modelId="{E3EABD76-699B-48DD-83AF-8E3F6C10D6D0}" type="pres">
      <dgm:prSet presAssocID="{9F2159B0-34F3-475D-8ECD-EBAA16E14337}" presName="sibTrans" presStyleCnt="0"/>
      <dgm:spPr/>
    </dgm:pt>
    <dgm:pt modelId="{CAB8DCBF-D17B-436B-8213-A685482C5334}" type="pres">
      <dgm:prSet presAssocID="{51F95054-2EDC-4AAD-A4E9-10BABCAA036A}" presName="compNode" presStyleCnt="0"/>
      <dgm:spPr/>
    </dgm:pt>
    <dgm:pt modelId="{612F7C49-BF4F-4C4B-B5F2-A3FAE662606D}" type="pres">
      <dgm:prSet presAssocID="{51F95054-2EDC-4AAD-A4E9-10BABCAA036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agnifying glass with solid fill"/>
        </a:ext>
      </dgm:extLst>
    </dgm:pt>
    <dgm:pt modelId="{B2BDAC57-0B4D-44C5-BC2F-2BE9AB1DAA55}" type="pres">
      <dgm:prSet presAssocID="{51F95054-2EDC-4AAD-A4E9-10BABCAA036A}" presName="spaceRect" presStyleCnt="0"/>
      <dgm:spPr/>
    </dgm:pt>
    <dgm:pt modelId="{9609AE25-091F-45C3-951A-325CC598261D}" type="pres">
      <dgm:prSet presAssocID="{51F95054-2EDC-4AAD-A4E9-10BABCAA036A}" presName="textRect" presStyleLbl="revTx" presStyleIdx="3" presStyleCnt="4">
        <dgm:presLayoutVars>
          <dgm:chMax val="1"/>
          <dgm:chPref val="1"/>
        </dgm:presLayoutVars>
      </dgm:prSet>
      <dgm:spPr/>
    </dgm:pt>
  </dgm:ptLst>
  <dgm:cxnLst>
    <dgm:cxn modelId="{7AEE0E43-6F4D-4C8F-BF13-8ECDE2721F84}" type="presOf" srcId="{35CD9ABC-376C-4F97-AB04-BE5566E35933}" destId="{DD6F02B8-094E-4A0C-9DAF-3A7B60045F98}" srcOrd="0" destOrd="0" presId="urn:microsoft.com/office/officeart/2018/2/layout/IconLabelList"/>
    <dgm:cxn modelId="{174CA246-A064-4C4E-9EBE-1E4E00545E13}" type="presOf" srcId="{773B16CF-1BF1-42D5-8748-23E96AE7C6DB}" destId="{0D78C21A-CCFB-4A06-AEE8-E5D0DE48BE27}" srcOrd="0" destOrd="0" presId="urn:microsoft.com/office/officeart/2018/2/layout/IconLabelList"/>
    <dgm:cxn modelId="{FEF6FC50-3B7E-414D-9B39-1285966EB8B9}" type="presOf" srcId="{96E6F3CB-92C6-4E07-BAB4-B0B8B0325DDC}" destId="{6B87DCA5-C72E-4144-8AE0-011CF6F3D3AE}" srcOrd="0" destOrd="0" presId="urn:microsoft.com/office/officeart/2018/2/layout/IconLabelList"/>
    <dgm:cxn modelId="{8DDB6953-0A63-4FA5-8304-4C73E1834BF1}" srcId="{913C5BB5-FC94-4FC2-BC2F-F1287895FC20}" destId="{773B16CF-1BF1-42D5-8748-23E96AE7C6DB}" srcOrd="0" destOrd="0" parTransId="{E62396D9-5EAD-4A36-89CF-50E10DDCEC3F}" sibTransId="{43425DC7-1AE3-4EB5-AEF4-6DAB4B44C4C2}"/>
    <dgm:cxn modelId="{81ADD073-585F-4817-A087-33476EE5DB88}" srcId="{913C5BB5-FC94-4FC2-BC2F-F1287895FC20}" destId="{35CD9ABC-376C-4F97-AB04-BE5566E35933}" srcOrd="1" destOrd="0" parTransId="{736BAAB9-7334-43D6-AF8F-023D78896DCE}" sibTransId="{1A3F4A61-F9D0-468B-9C9C-EE6D3ED993BF}"/>
    <dgm:cxn modelId="{DCD36385-8BAE-4B1E-A095-C8D1B076CC66}" type="presOf" srcId="{913C5BB5-FC94-4FC2-BC2F-F1287895FC20}" destId="{BCE8E257-75C0-462C-8BC0-0DF258396389}" srcOrd="0" destOrd="0" presId="urn:microsoft.com/office/officeart/2018/2/layout/IconLabelList"/>
    <dgm:cxn modelId="{9EC0A8DA-C51B-47C7-A815-E291C13F47F4}" srcId="{913C5BB5-FC94-4FC2-BC2F-F1287895FC20}" destId="{51F95054-2EDC-4AAD-A4E9-10BABCAA036A}" srcOrd="3" destOrd="0" parTransId="{829B66EE-2237-408F-8630-E25266C56BC5}" sibTransId="{EE0DC1A4-32D6-4272-854C-035F637A1FCB}"/>
    <dgm:cxn modelId="{2AFCB1DB-D8B5-4FC2-8D06-346E45B547F4}" srcId="{913C5BB5-FC94-4FC2-BC2F-F1287895FC20}" destId="{96E6F3CB-92C6-4E07-BAB4-B0B8B0325DDC}" srcOrd="2" destOrd="0" parTransId="{2EB9D8D3-E6ED-4A68-BCEC-65C118D9C902}" sibTransId="{9F2159B0-34F3-475D-8ECD-EBAA16E14337}"/>
    <dgm:cxn modelId="{33DCDBF4-3F86-4525-8BA8-5E4E742BF25D}" type="presOf" srcId="{51F95054-2EDC-4AAD-A4E9-10BABCAA036A}" destId="{9609AE25-091F-45C3-951A-325CC598261D}" srcOrd="0" destOrd="0" presId="urn:microsoft.com/office/officeart/2018/2/layout/IconLabelList"/>
    <dgm:cxn modelId="{E0C7411B-6CBF-4F85-9542-A7990B9B091C}" type="presParOf" srcId="{BCE8E257-75C0-462C-8BC0-0DF258396389}" destId="{063ACFFC-8D18-4762-9CC2-911927BC3A6D}" srcOrd="0" destOrd="0" presId="urn:microsoft.com/office/officeart/2018/2/layout/IconLabelList"/>
    <dgm:cxn modelId="{432FE30E-30F9-4A85-800B-294803265FE8}" type="presParOf" srcId="{063ACFFC-8D18-4762-9CC2-911927BC3A6D}" destId="{817157EB-65BD-4B2E-863A-B96266438461}" srcOrd="0" destOrd="0" presId="urn:microsoft.com/office/officeart/2018/2/layout/IconLabelList"/>
    <dgm:cxn modelId="{C1033B25-DEE6-4804-8E29-04908C1A0EB7}" type="presParOf" srcId="{063ACFFC-8D18-4762-9CC2-911927BC3A6D}" destId="{8713CEB2-F231-44C6-9816-3C18EBE0F5D9}" srcOrd="1" destOrd="0" presId="urn:microsoft.com/office/officeart/2018/2/layout/IconLabelList"/>
    <dgm:cxn modelId="{155AA946-9A10-4D93-849D-F5EEC730DA25}" type="presParOf" srcId="{063ACFFC-8D18-4762-9CC2-911927BC3A6D}" destId="{0D78C21A-CCFB-4A06-AEE8-E5D0DE48BE27}" srcOrd="2" destOrd="0" presId="urn:microsoft.com/office/officeart/2018/2/layout/IconLabelList"/>
    <dgm:cxn modelId="{13E4D6E2-D024-4899-A2C7-11E71642C266}" type="presParOf" srcId="{BCE8E257-75C0-462C-8BC0-0DF258396389}" destId="{FCDEAF07-9907-4517-AB65-9E6876624868}" srcOrd="1" destOrd="0" presId="urn:microsoft.com/office/officeart/2018/2/layout/IconLabelList"/>
    <dgm:cxn modelId="{6E948869-C6F5-4F2A-AC75-2499B286C73C}" type="presParOf" srcId="{BCE8E257-75C0-462C-8BC0-0DF258396389}" destId="{F06740AC-A6BC-488B-A23F-7F25E52E15A7}" srcOrd="2" destOrd="0" presId="urn:microsoft.com/office/officeart/2018/2/layout/IconLabelList"/>
    <dgm:cxn modelId="{CB4494CE-9DE9-4969-9186-3657728E3F5E}" type="presParOf" srcId="{F06740AC-A6BC-488B-A23F-7F25E52E15A7}" destId="{B96B4CD0-E536-4C23-BE75-A385015C29B5}" srcOrd="0" destOrd="0" presId="urn:microsoft.com/office/officeart/2018/2/layout/IconLabelList"/>
    <dgm:cxn modelId="{EA6647F4-587C-4764-95E2-D203B52EC452}" type="presParOf" srcId="{F06740AC-A6BC-488B-A23F-7F25E52E15A7}" destId="{92B08BD6-B4C1-4E02-87E1-FA57E083AE98}" srcOrd="1" destOrd="0" presId="urn:microsoft.com/office/officeart/2018/2/layout/IconLabelList"/>
    <dgm:cxn modelId="{CFA5C071-1506-4087-A147-78C22E75EF93}" type="presParOf" srcId="{F06740AC-A6BC-488B-A23F-7F25E52E15A7}" destId="{DD6F02B8-094E-4A0C-9DAF-3A7B60045F98}" srcOrd="2" destOrd="0" presId="urn:microsoft.com/office/officeart/2018/2/layout/IconLabelList"/>
    <dgm:cxn modelId="{2EA35C6F-8367-44E5-8A4D-341461ED8766}" type="presParOf" srcId="{BCE8E257-75C0-462C-8BC0-0DF258396389}" destId="{4FA87959-1564-476B-8F57-3B600B20E2C6}" srcOrd="3" destOrd="0" presId="urn:microsoft.com/office/officeart/2018/2/layout/IconLabelList"/>
    <dgm:cxn modelId="{2A4405F9-D31F-4269-8B20-A6A8E6B11159}" type="presParOf" srcId="{BCE8E257-75C0-462C-8BC0-0DF258396389}" destId="{75C82E57-BD94-45D5-AFE1-35197EDDCAA0}" srcOrd="4" destOrd="0" presId="urn:microsoft.com/office/officeart/2018/2/layout/IconLabelList"/>
    <dgm:cxn modelId="{3AB534D8-732E-4996-A413-DB4FB91E71C5}" type="presParOf" srcId="{75C82E57-BD94-45D5-AFE1-35197EDDCAA0}" destId="{8577ABC6-1B1A-4D7D-9E0F-59BF951F2A03}" srcOrd="0" destOrd="0" presId="urn:microsoft.com/office/officeart/2018/2/layout/IconLabelList"/>
    <dgm:cxn modelId="{A4F3668F-5479-41D5-849B-75EA2F8C539C}" type="presParOf" srcId="{75C82E57-BD94-45D5-AFE1-35197EDDCAA0}" destId="{CC7AD213-F747-4AEC-B138-B27D78445093}" srcOrd="1" destOrd="0" presId="urn:microsoft.com/office/officeart/2018/2/layout/IconLabelList"/>
    <dgm:cxn modelId="{C0059479-3D3A-4EC1-B9EC-339138D1AEFA}" type="presParOf" srcId="{75C82E57-BD94-45D5-AFE1-35197EDDCAA0}" destId="{6B87DCA5-C72E-4144-8AE0-011CF6F3D3AE}" srcOrd="2" destOrd="0" presId="urn:microsoft.com/office/officeart/2018/2/layout/IconLabelList"/>
    <dgm:cxn modelId="{94EB5912-77AC-49DA-8978-6CF62B25967A}" type="presParOf" srcId="{BCE8E257-75C0-462C-8BC0-0DF258396389}" destId="{E3EABD76-699B-48DD-83AF-8E3F6C10D6D0}" srcOrd="5" destOrd="0" presId="urn:microsoft.com/office/officeart/2018/2/layout/IconLabelList"/>
    <dgm:cxn modelId="{2DAA2FD8-C9AA-4C94-97AF-1DC00E6A792A}" type="presParOf" srcId="{BCE8E257-75C0-462C-8BC0-0DF258396389}" destId="{CAB8DCBF-D17B-436B-8213-A685482C5334}" srcOrd="6" destOrd="0" presId="urn:microsoft.com/office/officeart/2018/2/layout/IconLabelList"/>
    <dgm:cxn modelId="{346D8A8F-5396-4DDF-B759-2F4AB40C58FB}" type="presParOf" srcId="{CAB8DCBF-D17B-436B-8213-A685482C5334}" destId="{612F7C49-BF4F-4C4B-B5F2-A3FAE662606D}" srcOrd="0" destOrd="0" presId="urn:microsoft.com/office/officeart/2018/2/layout/IconLabelList"/>
    <dgm:cxn modelId="{5B54C1B1-4579-4570-9F3E-DBAC550EAEFA}" type="presParOf" srcId="{CAB8DCBF-D17B-436B-8213-A685482C5334}" destId="{B2BDAC57-0B4D-44C5-BC2F-2BE9AB1DAA55}" srcOrd="1" destOrd="0" presId="urn:microsoft.com/office/officeart/2018/2/layout/IconLabelList"/>
    <dgm:cxn modelId="{904B536A-B4DC-40D2-913F-C10E06A1367B}" type="presParOf" srcId="{CAB8DCBF-D17B-436B-8213-A685482C5334}" destId="{9609AE25-091F-45C3-951A-325CC598261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5BF753-1D9F-4191-B086-3B52EFE242B4}"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EFE23DA3-815A-487D-989B-BCD21FAFAE63}">
      <dgm:prSet/>
      <dgm:spPr/>
      <dgm:t>
        <a:bodyPr/>
        <a:lstStyle/>
        <a:p>
          <a:r>
            <a:rPr lang="en-GB" dirty="0"/>
            <a:t>1 hour</a:t>
          </a:r>
          <a:endParaRPr lang="en-US" dirty="0"/>
        </a:p>
      </dgm:t>
    </dgm:pt>
    <dgm:pt modelId="{E3B2B757-EF05-4558-9C0A-FA07E12E66ED}" type="parTrans" cxnId="{CAFBB795-4533-47C1-B510-410DF993A4D3}">
      <dgm:prSet/>
      <dgm:spPr/>
      <dgm:t>
        <a:bodyPr/>
        <a:lstStyle/>
        <a:p>
          <a:endParaRPr lang="en-US"/>
        </a:p>
      </dgm:t>
    </dgm:pt>
    <dgm:pt modelId="{C56E8CD8-E8BC-4734-829E-1510D04F7DD2}" type="sibTrans" cxnId="{CAFBB795-4533-47C1-B510-410DF993A4D3}">
      <dgm:prSet/>
      <dgm:spPr/>
      <dgm:t>
        <a:bodyPr/>
        <a:lstStyle/>
        <a:p>
          <a:endParaRPr lang="en-US"/>
        </a:p>
      </dgm:t>
    </dgm:pt>
    <dgm:pt modelId="{7BD1E2C3-D5A5-4C1E-BCF6-5C0C91CDFF4F}">
      <dgm:prSet/>
      <dgm:spPr/>
      <dgm:t>
        <a:bodyPr/>
        <a:lstStyle/>
        <a:p>
          <a:r>
            <a:rPr lang="en-GB"/>
            <a:t>Group roles and agenda</a:t>
          </a:r>
          <a:endParaRPr lang="en-US"/>
        </a:p>
      </dgm:t>
    </dgm:pt>
    <dgm:pt modelId="{B0565D90-C94C-495A-953F-8C28961D08C2}" type="parTrans" cxnId="{BC0709FF-A7EC-4849-B9E1-E1CE77FE2E84}">
      <dgm:prSet/>
      <dgm:spPr/>
      <dgm:t>
        <a:bodyPr/>
        <a:lstStyle/>
        <a:p>
          <a:endParaRPr lang="en-US"/>
        </a:p>
      </dgm:t>
    </dgm:pt>
    <dgm:pt modelId="{55762604-DB4D-4EF1-BECA-6E476D5CAF62}" type="sibTrans" cxnId="{BC0709FF-A7EC-4849-B9E1-E1CE77FE2E84}">
      <dgm:prSet/>
      <dgm:spPr/>
      <dgm:t>
        <a:bodyPr/>
        <a:lstStyle/>
        <a:p>
          <a:endParaRPr lang="en-US"/>
        </a:p>
      </dgm:t>
    </dgm:pt>
    <dgm:pt modelId="{AF06530F-E30D-4195-8C2D-817A0BF12526}">
      <dgm:prSet/>
      <dgm:spPr/>
      <dgm:t>
        <a:bodyPr/>
        <a:lstStyle/>
        <a:p>
          <a:r>
            <a:rPr lang="en-US" dirty="0"/>
            <a:t>Work through process</a:t>
          </a:r>
        </a:p>
      </dgm:t>
    </dgm:pt>
    <dgm:pt modelId="{E56C004C-C004-42B3-8229-8B89C02BF3A8}" type="parTrans" cxnId="{6393E258-C1F5-421A-9122-48CE0B1E304A}">
      <dgm:prSet/>
      <dgm:spPr/>
      <dgm:t>
        <a:bodyPr/>
        <a:lstStyle/>
        <a:p>
          <a:endParaRPr lang="en-US"/>
        </a:p>
      </dgm:t>
    </dgm:pt>
    <dgm:pt modelId="{2A35638F-DE32-4D24-AEA6-A26A7F369361}" type="sibTrans" cxnId="{6393E258-C1F5-421A-9122-48CE0B1E304A}">
      <dgm:prSet/>
      <dgm:spPr/>
      <dgm:t>
        <a:bodyPr/>
        <a:lstStyle/>
        <a:p>
          <a:endParaRPr lang="en-US"/>
        </a:p>
      </dgm:t>
    </dgm:pt>
    <dgm:pt modelId="{C13D77F5-7D27-4E58-9E62-D5D0914AD048}">
      <dgm:prSet/>
      <dgm:spPr/>
      <dgm:t>
        <a:bodyPr/>
        <a:lstStyle/>
        <a:p>
          <a:r>
            <a:rPr lang="en-GB" dirty="0"/>
            <a:t>Suggested lesson plan</a:t>
          </a:r>
          <a:endParaRPr lang="en-US" dirty="0"/>
        </a:p>
      </dgm:t>
    </dgm:pt>
    <dgm:pt modelId="{A6A56D56-F515-4101-A3EB-B3D9B4329C2A}" type="parTrans" cxnId="{235F893D-A316-4B56-818D-D8CC6CEEBB09}">
      <dgm:prSet/>
      <dgm:spPr/>
      <dgm:t>
        <a:bodyPr/>
        <a:lstStyle/>
        <a:p>
          <a:endParaRPr lang="en-US"/>
        </a:p>
      </dgm:t>
    </dgm:pt>
    <dgm:pt modelId="{B60D495F-6E3F-4561-A9DB-91D640336810}" type="sibTrans" cxnId="{235F893D-A316-4B56-818D-D8CC6CEEBB09}">
      <dgm:prSet/>
      <dgm:spPr/>
      <dgm:t>
        <a:bodyPr/>
        <a:lstStyle/>
        <a:p>
          <a:endParaRPr lang="en-US"/>
        </a:p>
      </dgm:t>
    </dgm:pt>
    <dgm:pt modelId="{9CD153D8-DA70-4A3E-93A4-D2E4CCFABEBD}" type="pres">
      <dgm:prSet presAssocID="{605BF753-1D9F-4191-B086-3B52EFE242B4}" presName="diagram" presStyleCnt="0">
        <dgm:presLayoutVars>
          <dgm:dir/>
          <dgm:resizeHandles val="exact"/>
        </dgm:presLayoutVars>
      </dgm:prSet>
      <dgm:spPr/>
    </dgm:pt>
    <dgm:pt modelId="{940B2767-DD8F-4145-AA21-EED8087F9CBE}" type="pres">
      <dgm:prSet presAssocID="{EFE23DA3-815A-487D-989B-BCD21FAFAE63}" presName="node" presStyleLbl="node1" presStyleIdx="0" presStyleCnt="4">
        <dgm:presLayoutVars>
          <dgm:bulletEnabled val="1"/>
        </dgm:presLayoutVars>
      </dgm:prSet>
      <dgm:spPr/>
    </dgm:pt>
    <dgm:pt modelId="{B8FA0A68-6F67-472D-A34A-9A2A12FF631B}" type="pres">
      <dgm:prSet presAssocID="{C56E8CD8-E8BC-4734-829E-1510D04F7DD2}" presName="sibTrans" presStyleCnt="0"/>
      <dgm:spPr/>
    </dgm:pt>
    <dgm:pt modelId="{1DE6C19D-A988-4A7C-B311-89738CD19EA8}" type="pres">
      <dgm:prSet presAssocID="{7BD1E2C3-D5A5-4C1E-BCF6-5C0C91CDFF4F}" presName="node" presStyleLbl="node1" presStyleIdx="1" presStyleCnt="4">
        <dgm:presLayoutVars>
          <dgm:bulletEnabled val="1"/>
        </dgm:presLayoutVars>
      </dgm:prSet>
      <dgm:spPr/>
    </dgm:pt>
    <dgm:pt modelId="{AE95C2FB-775C-4831-B7DF-4EB976402BF1}" type="pres">
      <dgm:prSet presAssocID="{55762604-DB4D-4EF1-BECA-6E476D5CAF62}" presName="sibTrans" presStyleCnt="0"/>
      <dgm:spPr/>
    </dgm:pt>
    <dgm:pt modelId="{A6D46CF2-B85B-4006-8422-8238951105EC}" type="pres">
      <dgm:prSet presAssocID="{AF06530F-E30D-4195-8C2D-817A0BF12526}" presName="node" presStyleLbl="node1" presStyleIdx="2" presStyleCnt="4">
        <dgm:presLayoutVars>
          <dgm:bulletEnabled val="1"/>
        </dgm:presLayoutVars>
      </dgm:prSet>
      <dgm:spPr/>
    </dgm:pt>
    <dgm:pt modelId="{39551081-9411-45E0-9D1A-F6D397383FD1}" type="pres">
      <dgm:prSet presAssocID="{2A35638F-DE32-4D24-AEA6-A26A7F369361}" presName="sibTrans" presStyleCnt="0"/>
      <dgm:spPr/>
    </dgm:pt>
    <dgm:pt modelId="{E5C5482B-FAA2-41E2-ADBA-0A4102B89EA4}" type="pres">
      <dgm:prSet presAssocID="{C13D77F5-7D27-4E58-9E62-D5D0914AD048}" presName="node" presStyleLbl="node1" presStyleIdx="3" presStyleCnt="4">
        <dgm:presLayoutVars>
          <dgm:bulletEnabled val="1"/>
        </dgm:presLayoutVars>
      </dgm:prSet>
      <dgm:spPr/>
    </dgm:pt>
  </dgm:ptLst>
  <dgm:cxnLst>
    <dgm:cxn modelId="{B5842B17-356F-42E0-B415-E49DE8D2E1A3}" type="presOf" srcId="{605BF753-1D9F-4191-B086-3B52EFE242B4}" destId="{9CD153D8-DA70-4A3E-93A4-D2E4CCFABEBD}" srcOrd="0" destOrd="0" presId="urn:microsoft.com/office/officeart/2005/8/layout/default"/>
    <dgm:cxn modelId="{9497B037-7117-4312-94FF-B2D8BF699E1B}" type="presOf" srcId="{C13D77F5-7D27-4E58-9E62-D5D0914AD048}" destId="{E5C5482B-FAA2-41E2-ADBA-0A4102B89EA4}" srcOrd="0" destOrd="0" presId="urn:microsoft.com/office/officeart/2005/8/layout/default"/>
    <dgm:cxn modelId="{235F893D-A316-4B56-818D-D8CC6CEEBB09}" srcId="{605BF753-1D9F-4191-B086-3B52EFE242B4}" destId="{C13D77F5-7D27-4E58-9E62-D5D0914AD048}" srcOrd="3" destOrd="0" parTransId="{A6A56D56-F515-4101-A3EB-B3D9B4329C2A}" sibTransId="{B60D495F-6E3F-4561-A9DB-91D640336810}"/>
    <dgm:cxn modelId="{A1475476-B91E-4FD9-9C5D-9E2CF399F2EF}" type="presOf" srcId="{7BD1E2C3-D5A5-4C1E-BCF6-5C0C91CDFF4F}" destId="{1DE6C19D-A988-4A7C-B311-89738CD19EA8}" srcOrd="0" destOrd="0" presId="urn:microsoft.com/office/officeart/2005/8/layout/default"/>
    <dgm:cxn modelId="{6393E258-C1F5-421A-9122-48CE0B1E304A}" srcId="{605BF753-1D9F-4191-B086-3B52EFE242B4}" destId="{AF06530F-E30D-4195-8C2D-817A0BF12526}" srcOrd="2" destOrd="0" parTransId="{E56C004C-C004-42B3-8229-8B89C02BF3A8}" sibTransId="{2A35638F-DE32-4D24-AEA6-A26A7F369361}"/>
    <dgm:cxn modelId="{7275518B-588E-4F6A-B498-58144B7F8C29}" type="presOf" srcId="{AF06530F-E30D-4195-8C2D-817A0BF12526}" destId="{A6D46CF2-B85B-4006-8422-8238951105EC}" srcOrd="0" destOrd="0" presId="urn:microsoft.com/office/officeart/2005/8/layout/default"/>
    <dgm:cxn modelId="{CAFBB795-4533-47C1-B510-410DF993A4D3}" srcId="{605BF753-1D9F-4191-B086-3B52EFE242B4}" destId="{EFE23DA3-815A-487D-989B-BCD21FAFAE63}" srcOrd="0" destOrd="0" parTransId="{E3B2B757-EF05-4558-9C0A-FA07E12E66ED}" sibTransId="{C56E8CD8-E8BC-4734-829E-1510D04F7DD2}"/>
    <dgm:cxn modelId="{818D2AB0-1585-477F-8126-7D2C6C091284}" type="presOf" srcId="{EFE23DA3-815A-487D-989B-BCD21FAFAE63}" destId="{940B2767-DD8F-4145-AA21-EED8087F9CBE}" srcOrd="0" destOrd="0" presId="urn:microsoft.com/office/officeart/2005/8/layout/default"/>
    <dgm:cxn modelId="{BC0709FF-A7EC-4849-B9E1-E1CE77FE2E84}" srcId="{605BF753-1D9F-4191-B086-3B52EFE242B4}" destId="{7BD1E2C3-D5A5-4C1E-BCF6-5C0C91CDFF4F}" srcOrd="1" destOrd="0" parTransId="{B0565D90-C94C-495A-953F-8C28961D08C2}" sibTransId="{55762604-DB4D-4EF1-BECA-6E476D5CAF62}"/>
    <dgm:cxn modelId="{88370ED4-DB68-4A1B-A3D4-CE2926E121C0}" type="presParOf" srcId="{9CD153D8-DA70-4A3E-93A4-D2E4CCFABEBD}" destId="{940B2767-DD8F-4145-AA21-EED8087F9CBE}" srcOrd="0" destOrd="0" presId="urn:microsoft.com/office/officeart/2005/8/layout/default"/>
    <dgm:cxn modelId="{1DFC0DBB-DE2A-4F3E-9EA3-CFB38097B717}" type="presParOf" srcId="{9CD153D8-DA70-4A3E-93A4-D2E4CCFABEBD}" destId="{B8FA0A68-6F67-472D-A34A-9A2A12FF631B}" srcOrd="1" destOrd="0" presId="urn:microsoft.com/office/officeart/2005/8/layout/default"/>
    <dgm:cxn modelId="{D1B67F4B-1259-4071-9227-F252378FF3C6}" type="presParOf" srcId="{9CD153D8-DA70-4A3E-93A4-D2E4CCFABEBD}" destId="{1DE6C19D-A988-4A7C-B311-89738CD19EA8}" srcOrd="2" destOrd="0" presId="urn:microsoft.com/office/officeart/2005/8/layout/default"/>
    <dgm:cxn modelId="{C80E08B0-54AE-4960-82B4-15FB14A9F6DB}" type="presParOf" srcId="{9CD153D8-DA70-4A3E-93A4-D2E4CCFABEBD}" destId="{AE95C2FB-775C-4831-B7DF-4EB976402BF1}" srcOrd="3" destOrd="0" presId="urn:microsoft.com/office/officeart/2005/8/layout/default"/>
    <dgm:cxn modelId="{7430C108-856F-4D56-BB09-AC5C03C4F791}" type="presParOf" srcId="{9CD153D8-DA70-4A3E-93A4-D2E4CCFABEBD}" destId="{A6D46CF2-B85B-4006-8422-8238951105EC}" srcOrd="4" destOrd="0" presId="urn:microsoft.com/office/officeart/2005/8/layout/default"/>
    <dgm:cxn modelId="{95493159-8986-409C-9CE7-55295C7034F6}" type="presParOf" srcId="{9CD153D8-DA70-4A3E-93A4-D2E4CCFABEBD}" destId="{39551081-9411-45E0-9D1A-F6D397383FD1}" srcOrd="5" destOrd="0" presId="urn:microsoft.com/office/officeart/2005/8/layout/default"/>
    <dgm:cxn modelId="{57AEAA18-96C1-4F91-9482-26DD10992EED}" type="presParOf" srcId="{9CD153D8-DA70-4A3E-93A4-D2E4CCFABEBD}" destId="{E5C5482B-FAA2-41E2-ADBA-0A4102B89EA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05BF753-1D9F-4191-B086-3B52EFE242B4}"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EFE23DA3-815A-487D-989B-BCD21FAFAE63}">
      <dgm:prSet/>
      <dgm:spPr/>
      <dgm:t>
        <a:bodyPr/>
        <a:lstStyle/>
        <a:p>
          <a:r>
            <a:rPr lang="en-GB"/>
            <a:t>1.5 hours</a:t>
          </a:r>
          <a:endParaRPr lang="en-US"/>
        </a:p>
      </dgm:t>
    </dgm:pt>
    <dgm:pt modelId="{E3B2B757-EF05-4558-9C0A-FA07E12E66ED}" type="parTrans" cxnId="{CAFBB795-4533-47C1-B510-410DF993A4D3}">
      <dgm:prSet/>
      <dgm:spPr/>
      <dgm:t>
        <a:bodyPr/>
        <a:lstStyle/>
        <a:p>
          <a:endParaRPr lang="en-US"/>
        </a:p>
      </dgm:t>
    </dgm:pt>
    <dgm:pt modelId="{C56E8CD8-E8BC-4734-829E-1510D04F7DD2}" type="sibTrans" cxnId="{CAFBB795-4533-47C1-B510-410DF993A4D3}">
      <dgm:prSet/>
      <dgm:spPr/>
      <dgm:t>
        <a:bodyPr/>
        <a:lstStyle/>
        <a:p>
          <a:endParaRPr lang="en-US"/>
        </a:p>
      </dgm:t>
    </dgm:pt>
    <dgm:pt modelId="{7BD1E2C3-D5A5-4C1E-BCF6-5C0C91CDFF4F}">
      <dgm:prSet/>
      <dgm:spPr/>
      <dgm:t>
        <a:bodyPr/>
        <a:lstStyle/>
        <a:p>
          <a:r>
            <a:rPr lang="en-GB"/>
            <a:t>Group roles and agenda</a:t>
          </a:r>
          <a:endParaRPr lang="en-US"/>
        </a:p>
      </dgm:t>
    </dgm:pt>
    <dgm:pt modelId="{B0565D90-C94C-495A-953F-8C28961D08C2}" type="parTrans" cxnId="{BC0709FF-A7EC-4849-B9E1-E1CE77FE2E84}">
      <dgm:prSet/>
      <dgm:spPr/>
      <dgm:t>
        <a:bodyPr/>
        <a:lstStyle/>
        <a:p>
          <a:endParaRPr lang="en-US"/>
        </a:p>
      </dgm:t>
    </dgm:pt>
    <dgm:pt modelId="{55762604-DB4D-4EF1-BECA-6E476D5CAF62}" type="sibTrans" cxnId="{BC0709FF-A7EC-4849-B9E1-E1CE77FE2E84}">
      <dgm:prSet/>
      <dgm:spPr/>
      <dgm:t>
        <a:bodyPr/>
        <a:lstStyle/>
        <a:p>
          <a:endParaRPr lang="en-US"/>
        </a:p>
      </dgm:t>
    </dgm:pt>
    <dgm:pt modelId="{AF06530F-E30D-4195-8C2D-817A0BF12526}">
      <dgm:prSet/>
      <dgm:spPr/>
      <dgm:t>
        <a:bodyPr/>
        <a:lstStyle/>
        <a:p>
          <a:r>
            <a:rPr lang="en-GB" dirty="0"/>
            <a:t>Discuss learning </a:t>
          </a:r>
          <a:endParaRPr lang="en-US" dirty="0"/>
        </a:p>
      </dgm:t>
    </dgm:pt>
    <dgm:pt modelId="{E56C004C-C004-42B3-8229-8B89C02BF3A8}" type="parTrans" cxnId="{6393E258-C1F5-421A-9122-48CE0B1E304A}">
      <dgm:prSet/>
      <dgm:spPr/>
      <dgm:t>
        <a:bodyPr/>
        <a:lstStyle/>
        <a:p>
          <a:endParaRPr lang="en-US"/>
        </a:p>
      </dgm:t>
    </dgm:pt>
    <dgm:pt modelId="{2A35638F-DE32-4D24-AEA6-A26A7F369361}" type="sibTrans" cxnId="{6393E258-C1F5-421A-9122-48CE0B1E304A}">
      <dgm:prSet/>
      <dgm:spPr/>
      <dgm:t>
        <a:bodyPr/>
        <a:lstStyle/>
        <a:p>
          <a:endParaRPr lang="en-US"/>
        </a:p>
      </dgm:t>
    </dgm:pt>
    <dgm:pt modelId="{C13D77F5-7D27-4E58-9E62-D5D0914AD048}">
      <dgm:prSet/>
      <dgm:spPr/>
      <dgm:t>
        <a:bodyPr/>
        <a:lstStyle/>
        <a:p>
          <a:r>
            <a:rPr lang="en-GB" dirty="0"/>
            <a:t>Additional materials presented</a:t>
          </a:r>
          <a:endParaRPr lang="en-US" dirty="0"/>
        </a:p>
      </dgm:t>
    </dgm:pt>
    <dgm:pt modelId="{A6A56D56-F515-4101-A3EB-B3D9B4329C2A}" type="parTrans" cxnId="{235F893D-A316-4B56-818D-D8CC6CEEBB09}">
      <dgm:prSet/>
      <dgm:spPr/>
      <dgm:t>
        <a:bodyPr/>
        <a:lstStyle/>
        <a:p>
          <a:endParaRPr lang="en-US"/>
        </a:p>
      </dgm:t>
    </dgm:pt>
    <dgm:pt modelId="{B60D495F-6E3F-4561-A9DB-91D640336810}" type="sibTrans" cxnId="{235F893D-A316-4B56-818D-D8CC6CEEBB09}">
      <dgm:prSet/>
      <dgm:spPr/>
      <dgm:t>
        <a:bodyPr/>
        <a:lstStyle/>
        <a:p>
          <a:endParaRPr lang="en-US"/>
        </a:p>
      </dgm:t>
    </dgm:pt>
    <dgm:pt modelId="{9CD153D8-DA70-4A3E-93A4-D2E4CCFABEBD}" type="pres">
      <dgm:prSet presAssocID="{605BF753-1D9F-4191-B086-3B52EFE242B4}" presName="diagram" presStyleCnt="0">
        <dgm:presLayoutVars>
          <dgm:dir/>
          <dgm:resizeHandles val="exact"/>
        </dgm:presLayoutVars>
      </dgm:prSet>
      <dgm:spPr/>
    </dgm:pt>
    <dgm:pt modelId="{940B2767-DD8F-4145-AA21-EED8087F9CBE}" type="pres">
      <dgm:prSet presAssocID="{EFE23DA3-815A-487D-989B-BCD21FAFAE63}" presName="node" presStyleLbl="node1" presStyleIdx="0" presStyleCnt="4">
        <dgm:presLayoutVars>
          <dgm:bulletEnabled val="1"/>
        </dgm:presLayoutVars>
      </dgm:prSet>
      <dgm:spPr/>
    </dgm:pt>
    <dgm:pt modelId="{B8FA0A68-6F67-472D-A34A-9A2A12FF631B}" type="pres">
      <dgm:prSet presAssocID="{C56E8CD8-E8BC-4734-829E-1510D04F7DD2}" presName="sibTrans" presStyleCnt="0"/>
      <dgm:spPr/>
    </dgm:pt>
    <dgm:pt modelId="{1DE6C19D-A988-4A7C-B311-89738CD19EA8}" type="pres">
      <dgm:prSet presAssocID="{7BD1E2C3-D5A5-4C1E-BCF6-5C0C91CDFF4F}" presName="node" presStyleLbl="node1" presStyleIdx="1" presStyleCnt="4">
        <dgm:presLayoutVars>
          <dgm:bulletEnabled val="1"/>
        </dgm:presLayoutVars>
      </dgm:prSet>
      <dgm:spPr/>
    </dgm:pt>
    <dgm:pt modelId="{AE95C2FB-775C-4831-B7DF-4EB976402BF1}" type="pres">
      <dgm:prSet presAssocID="{55762604-DB4D-4EF1-BECA-6E476D5CAF62}" presName="sibTrans" presStyleCnt="0"/>
      <dgm:spPr/>
    </dgm:pt>
    <dgm:pt modelId="{A6D46CF2-B85B-4006-8422-8238951105EC}" type="pres">
      <dgm:prSet presAssocID="{AF06530F-E30D-4195-8C2D-817A0BF12526}" presName="node" presStyleLbl="node1" presStyleIdx="2" presStyleCnt="4">
        <dgm:presLayoutVars>
          <dgm:bulletEnabled val="1"/>
        </dgm:presLayoutVars>
      </dgm:prSet>
      <dgm:spPr/>
    </dgm:pt>
    <dgm:pt modelId="{39551081-9411-45E0-9D1A-F6D397383FD1}" type="pres">
      <dgm:prSet presAssocID="{2A35638F-DE32-4D24-AEA6-A26A7F369361}" presName="sibTrans" presStyleCnt="0"/>
      <dgm:spPr/>
    </dgm:pt>
    <dgm:pt modelId="{E5C5482B-FAA2-41E2-ADBA-0A4102B89EA4}" type="pres">
      <dgm:prSet presAssocID="{C13D77F5-7D27-4E58-9E62-D5D0914AD048}" presName="node" presStyleLbl="node1" presStyleIdx="3" presStyleCnt="4">
        <dgm:presLayoutVars>
          <dgm:bulletEnabled val="1"/>
        </dgm:presLayoutVars>
      </dgm:prSet>
      <dgm:spPr/>
    </dgm:pt>
  </dgm:ptLst>
  <dgm:cxnLst>
    <dgm:cxn modelId="{CF622303-DF7D-45AF-A360-2CEE6A10F877}" type="presOf" srcId="{605BF753-1D9F-4191-B086-3B52EFE242B4}" destId="{9CD153D8-DA70-4A3E-93A4-D2E4CCFABEBD}" srcOrd="0" destOrd="0" presId="urn:microsoft.com/office/officeart/2005/8/layout/default"/>
    <dgm:cxn modelId="{235F893D-A316-4B56-818D-D8CC6CEEBB09}" srcId="{605BF753-1D9F-4191-B086-3B52EFE242B4}" destId="{C13D77F5-7D27-4E58-9E62-D5D0914AD048}" srcOrd="3" destOrd="0" parTransId="{A6A56D56-F515-4101-A3EB-B3D9B4329C2A}" sibTransId="{B60D495F-6E3F-4561-A9DB-91D640336810}"/>
    <dgm:cxn modelId="{2279B572-E1C9-4025-BD2B-8B55019C3E20}" type="presOf" srcId="{EFE23DA3-815A-487D-989B-BCD21FAFAE63}" destId="{940B2767-DD8F-4145-AA21-EED8087F9CBE}" srcOrd="0" destOrd="0" presId="urn:microsoft.com/office/officeart/2005/8/layout/default"/>
    <dgm:cxn modelId="{6393E258-C1F5-421A-9122-48CE0B1E304A}" srcId="{605BF753-1D9F-4191-B086-3B52EFE242B4}" destId="{AF06530F-E30D-4195-8C2D-817A0BF12526}" srcOrd="2" destOrd="0" parTransId="{E56C004C-C004-42B3-8229-8B89C02BF3A8}" sibTransId="{2A35638F-DE32-4D24-AEA6-A26A7F369361}"/>
    <dgm:cxn modelId="{840F2182-506E-46D5-8326-5AF94E92F8DC}" type="presOf" srcId="{AF06530F-E30D-4195-8C2D-817A0BF12526}" destId="{A6D46CF2-B85B-4006-8422-8238951105EC}" srcOrd="0" destOrd="0" presId="urn:microsoft.com/office/officeart/2005/8/layout/default"/>
    <dgm:cxn modelId="{CAFBB795-4533-47C1-B510-410DF993A4D3}" srcId="{605BF753-1D9F-4191-B086-3B52EFE242B4}" destId="{EFE23DA3-815A-487D-989B-BCD21FAFAE63}" srcOrd="0" destOrd="0" parTransId="{E3B2B757-EF05-4558-9C0A-FA07E12E66ED}" sibTransId="{C56E8CD8-E8BC-4734-829E-1510D04F7DD2}"/>
    <dgm:cxn modelId="{B116C4B4-9DB3-42ED-93C3-A592E9985136}" type="presOf" srcId="{7BD1E2C3-D5A5-4C1E-BCF6-5C0C91CDFF4F}" destId="{1DE6C19D-A988-4A7C-B311-89738CD19EA8}" srcOrd="0" destOrd="0" presId="urn:microsoft.com/office/officeart/2005/8/layout/default"/>
    <dgm:cxn modelId="{D66E0CB9-B2EA-4683-A6F1-81B420814915}" type="presOf" srcId="{C13D77F5-7D27-4E58-9E62-D5D0914AD048}" destId="{E5C5482B-FAA2-41E2-ADBA-0A4102B89EA4}" srcOrd="0" destOrd="0" presId="urn:microsoft.com/office/officeart/2005/8/layout/default"/>
    <dgm:cxn modelId="{BC0709FF-A7EC-4849-B9E1-E1CE77FE2E84}" srcId="{605BF753-1D9F-4191-B086-3B52EFE242B4}" destId="{7BD1E2C3-D5A5-4C1E-BCF6-5C0C91CDFF4F}" srcOrd="1" destOrd="0" parTransId="{B0565D90-C94C-495A-953F-8C28961D08C2}" sibTransId="{55762604-DB4D-4EF1-BECA-6E476D5CAF62}"/>
    <dgm:cxn modelId="{ABE58294-93AF-4D22-9A80-E04E62E9FF9C}" type="presParOf" srcId="{9CD153D8-DA70-4A3E-93A4-D2E4CCFABEBD}" destId="{940B2767-DD8F-4145-AA21-EED8087F9CBE}" srcOrd="0" destOrd="0" presId="urn:microsoft.com/office/officeart/2005/8/layout/default"/>
    <dgm:cxn modelId="{6980FF6A-9726-47CB-811E-A54D6757992A}" type="presParOf" srcId="{9CD153D8-DA70-4A3E-93A4-D2E4CCFABEBD}" destId="{B8FA0A68-6F67-472D-A34A-9A2A12FF631B}" srcOrd="1" destOrd="0" presId="urn:microsoft.com/office/officeart/2005/8/layout/default"/>
    <dgm:cxn modelId="{5F22836B-2D51-4224-A5C0-3B945013E454}" type="presParOf" srcId="{9CD153D8-DA70-4A3E-93A4-D2E4CCFABEBD}" destId="{1DE6C19D-A988-4A7C-B311-89738CD19EA8}" srcOrd="2" destOrd="0" presId="urn:microsoft.com/office/officeart/2005/8/layout/default"/>
    <dgm:cxn modelId="{7512E18D-4B81-4FCD-848D-EB520D4D7258}" type="presParOf" srcId="{9CD153D8-DA70-4A3E-93A4-D2E4CCFABEBD}" destId="{AE95C2FB-775C-4831-B7DF-4EB976402BF1}" srcOrd="3" destOrd="0" presId="urn:microsoft.com/office/officeart/2005/8/layout/default"/>
    <dgm:cxn modelId="{8A4DB0F8-7AF3-4A9B-9681-1A5690C9A723}" type="presParOf" srcId="{9CD153D8-DA70-4A3E-93A4-D2E4CCFABEBD}" destId="{A6D46CF2-B85B-4006-8422-8238951105EC}" srcOrd="4" destOrd="0" presId="urn:microsoft.com/office/officeart/2005/8/layout/default"/>
    <dgm:cxn modelId="{CBA7EB43-157C-4D2D-A19E-8CA6037770BE}" type="presParOf" srcId="{9CD153D8-DA70-4A3E-93A4-D2E4CCFABEBD}" destId="{39551081-9411-45E0-9D1A-F6D397383FD1}" srcOrd="5" destOrd="0" presId="urn:microsoft.com/office/officeart/2005/8/layout/default"/>
    <dgm:cxn modelId="{3FE97311-474E-4511-A709-6FD3124AE18C}" type="presParOf" srcId="{9CD153D8-DA70-4A3E-93A4-D2E4CCFABEBD}" destId="{E5C5482B-FAA2-41E2-ADBA-0A4102B89EA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0E009E2-725A-4903-ABCA-DF4CCD63C501}" type="doc">
      <dgm:prSet loTypeId="urn:microsoft.com/office/officeart/2018/5/layout/IconCircleLabelList" loCatId="icon" qsTypeId="urn:microsoft.com/office/officeart/2005/8/quickstyle/simple1" qsCatId="simple" csTypeId="urn:microsoft.com/office/officeart/2005/8/colors/accent3_2" csCatId="accent3" phldr="1"/>
      <dgm:spPr/>
      <dgm:t>
        <a:bodyPr/>
        <a:lstStyle/>
        <a:p>
          <a:endParaRPr lang="en-US"/>
        </a:p>
      </dgm:t>
    </dgm:pt>
    <dgm:pt modelId="{FA0AEF1E-6A1F-4457-874E-9232303FE180}">
      <dgm:prSet/>
      <dgm:spPr/>
      <dgm:t>
        <a:bodyPr/>
        <a:lstStyle/>
        <a:p>
          <a:pPr>
            <a:lnSpc>
              <a:spcPct val="100000"/>
            </a:lnSpc>
            <a:defRPr cap="all"/>
          </a:pPr>
          <a:r>
            <a:rPr lang="en-GB"/>
            <a:t>Introductions and ice breakers </a:t>
          </a:r>
          <a:endParaRPr lang="en-US"/>
        </a:p>
      </dgm:t>
    </dgm:pt>
    <dgm:pt modelId="{C7E496E0-0215-4F04-AF03-77048B117312}" type="parTrans" cxnId="{403D875F-5928-4D75-BBA1-EF61EB68F760}">
      <dgm:prSet/>
      <dgm:spPr/>
      <dgm:t>
        <a:bodyPr/>
        <a:lstStyle/>
        <a:p>
          <a:endParaRPr lang="en-US"/>
        </a:p>
      </dgm:t>
    </dgm:pt>
    <dgm:pt modelId="{3A80BB20-8A27-4382-BC9A-58B4B50F227F}" type="sibTrans" cxnId="{403D875F-5928-4D75-BBA1-EF61EB68F760}">
      <dgm:prSet/>
      <dgm:spPr/>
      <dgm:t>
        <a:bodyPr/>
        <a:lstStyle/>
        <a:p>
          <a:endParaRPr lang="en-US"/>
        </a:p>
      </dgm:t>
    </dgm:pt>
    <dgm:pt modelId="{1D855E0A-ED2C-4BBF-A4C8-4ED1215640F1}">
      <dgm:prSet/>
      <dgm:spPr/>
      <dgm:t>
        <a:bodyPr/>
        <a:lstStyle/>
        <a:p>
          <a:pPr>
            <a:lnSpc>
              <a:spcPct val="100000"/>
            </a:lnSpc>
            <a:defRPr cap="all"/>
          </a:pPr>
          <a:r>
            <a:rPr lang="en-GB"/>
            <a:t>Ground rules</a:t>
          </a:r>
          <a:endParaRPr lang="en-US"/>
        </a:p>
      </dgm:t>
    </dgm:pt>
    <dgm:pt modelId="{5BEAA216-9C6E-4516-AFD5-54973B43A0AA}" type="parTrans" cxnId="{22034966-4540-46EA-8F66-9F35A6FA5BE5}">
      <dgm:prSet/>
      <dgm:spPr/>
      <dgm:t>
        <a:bodyPr/>
        <a:lstStyle/>
        <a:p>
          <a:endParaRPr lang="en-US"/>
        </a:p>
      </dgm:t>
    </dgm:pt>
    <dgm:pt modelId="{A74B079A-AAA1-422B-AE55-3727C39EB690}" type="sibTrans" cxnId="{22034966-4540-46EA-8F66-9F35A6FA5BE5}">
      <dgm:prSet/>
      <dgm:spPr/>
      <dgm:t>
        <a:bodyPr/>
        <a:lstStyle/>
        <a:p>
          <a:endParaRPr lang="en-US"/>
        </a:p>
      </dgm:t>
    </dgm:pt>
    <dgm:pt modelId="{75403E34-0002-41EA-8759-6CC25EF0D7E5}">
      <dgm:prSet/>
      <dgm:spPr/>
      <dgm:t>
        <a:bodyPr/>
        <a:lstStyle/>
        <a:p>
          <a:pPr>
            <a:lnSpc>
              <a:spcPct val="100000"/>
            </a:lnSpc>
            <a:defRPr cap="all"/>
          </a:pPr>
          <a:r>
            <a:rPr lang="en-GB"/>
            <a:t>Use questions and summaries</a:t>
          </a:r>
          <a:endParaRPr lang="en-US"/>
        </a:p>
      </dgm:t>
    </dgm:pt>
    <dgm:pt modelId="{B51E1ACC-D1E2-4020-99A8-48E1A52450E3}" type="parTrans" cxnId="{87720DBA-AFE1-4B0E-86A9-745CDF6DB818}">
      <dgm:prSet/>
      <dgm:spPr/>
      <dgm:t>
        <a:bodyPr/>
        <a:lstStyle/>
        <a:p>
          <a:endParaRPr lang="en-US"/>
        </a:p>
      </dgm:t>
    </dgm:pt>
    <dgm:pt modelId="{BAD0364C-1E74-40A1-9016-D776B33088B4}" type="sibTrans" cxnId="{87720DBA-AFE1-4B0E-86A9-745CDF6DB818}">
      <dgm:prSet/>
      <dgm:spPr/>
      <dgm:t>
        <a:bodyPr/>
        <a:lstStyle/>
        <a:p>
          <a:endParaRPr lang="en-US"/>
        </a:p>
      </dgm:t>
    </dgm:pt>
    <dgm:pt modelId="{8F9B0152-0B75-4AF7-9175-6A405BCC1B8D}">
      <dgm:prSet/>
      <dgm:spPr/>
      <dgm:t>
        <a:bodyPr/>
        <a:lstStyle/>
        <a:p>
          <a:pPr>
            <a:lnSpc>
              <a:spcPct val="100000"/>
            </a:lnSpc>
            <a:defRPr cap="all"/>
          </a:pPr>
          <a:r>
            <a:rPr lang="en-GB"/>
            <a:t>Dealing with problems </a:t>
          </a:r>
          <a:endParaRPr lang="en-US"/>
        </a:p>
      </dgm:t>
    </dgm:pt>
    <dgm:pt modelId="{40431A85-D1B3-4A31-A3CE-5BBBCD3731EC}" type="parTrans" cxnId="{D112EE8A-449B-49EF-B69E-6E225C16C5D5}">
      <dgm:prSet/>
      <dgm:spPr/>
      <dgm:t>
        <a:bodyPr/>
        <a:lstStyle/>
        <a:p>
          <a:endParaRPr lang="en-US"/>
        </a:p>
      </dgm:t>
    </dgm:pt>
    <dgm:pt modelId="{8B2E03EF-7380-4D92-A224-523D1E9D9317}" type="sibTrans" cxnId="{D112EE8A-449B-49EF-B69E-6E225C16C5D5}">
      <dgm:prSet/>
      <dgm:spPr/>
      <dgm:t>
        <a:bodyPr/>
        <a:lstStyle/>
        <a:p>
          <a:endParaRPr lang="en-US"/>
        </a:p>
      </dgm:t>
    </dgm:pt>
    <dgm:pt modelId="{4F3389CA-4B76-4E54-AA59-93D1376ACAD2}" type="pres">
      <dgm:prSet presAssocID="{50E009E2-725A-4903-ABCA-DF4CCD63C501}" presName="root" presStyleCnt="0">
        <dgm:presLayoutVars>
          <dgm:dir/>
          <dgm:resizeHandles val="exact"/>
        </dgm:presLayoutVars>
      </dgm:prSet>
      <dgm:spPr/>
    </dgm:pt>
    <dgm:pt modelId="{CA70314E-1054-4249-ADA8-ADC5D150A32F}" type="pres">
      <dgm:prSet presAssocID="{FA0AEF1E-6A1F-4457-874E-9232303FE180}" presName="compNode" presStyleCnt="0"/>
      <dgm:spPr/>
    </dgm:pt>
    <dgm:pt modelId="{0775754D-D1B3-40F9-BE17-AA8DFA22ECC9}" type="pres">
      <dgm:prSet presAssocID="{FA0AEF1E-6A1F-4457-874E-9232303FE180}" presName="iconBgRect" presStyleLbl="bgShp" presStyleIdx="0" presStyleCnt="4"/>
      <dgm:spPr/>
    </dgm:pt>
    <dgm:pt modelId="{656038B2-D087-4648-973F-01446D622611}" type="pres">
      <dgm:prSet presAssocID="{FA0AEF1E-6A1F-4457-874E-9232303FE18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42B4FBC5-F927-4D5B-AFB8-CABAE2DF29AD}" type="pres">
      <dgm:prSet presAssocID="{FA0AEF1E-6A1F-4457-874E-9232303FE180}" presName="spaceRect" presStyleCnt="0"/>
      <dgm:spPr/>
    </dgm:pt>
    <dgm:pt modelId="{78FD5813-0826-4F32-AF30-6AE44BC17EDF}" type="pres">
      <dgm:prSet presAssocID="{FA0AEF1E-6A1F-4457-874E-9232303FE180}" presName="textRect" presStyleLbl="revTx" presStyleIdx="0" presStyleCnt="4">
        <dgm:presLayoutVars>
          <dgm:chMax val="1"/>
          <dgm:chPref val="1"/>
        </dgm:presLayoutVars>
      </dgm:prSet>
      <dgm:spPr/>
    </dgm:pt>
    <dgm:pt modelId="{9AE285DE-3DED-4910-9999-059EA0C39409}" type="pres">
      <dgm:prSet presAssocID="{3A80BB20-8A27-4382-BC9A-58B4B50F227F}" presName="sibTrans" presStyleCnt="0"/>
      <dgm:spPr/>
    </dgm:pt>
    <dgm:pt modelId="{34D4DDB8-7D4B-40A0-97CB-C6411380E215}" type="pres">
      <dgm:prSet presAssocID="{1D855E0A-ED2C-4BBF-A4C8-4ED1215640F1}" presName="compNode" presStyleCnt="0"/>
      <dgm:spPr/>
    </dgm:pt>
    <dgm:pt modelId="{3B530259-70B4-4B25-B44F-97D9B5D08B68}" type="pres">
      <dgm:prSet presAssocID="{1D855E0A-ED2C-4BBF-A4C8-4ED1215640F1}" presName="iconBgRect" presStyleLbl="bgShp" presStyleIdx="1" presStyleCnt="4"/>
      <dgm:spPr/>
    </dgm:pt>
    <dgm:pt modelId="{FAE5C000-2ABA-4424-B41D-A0FD764891DB}" type="pres">
      <dgm:prSet presAssocID="{1D855E0A-ED2C-4BBF-A4C8-4ED1215640F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D4DF65D-4779-4890-A658-2BCB9DEE9A06}" type="pres">
      <dgm:prSet presAssocID="{1D855E0A-ED2C-4BBF-A4C8-4ED1215640F1}" presName="spaceRect" presStyleCnt="0"/>
      <dgm:spPr/>
    </dgm:pt>
    <dgm:pt modelId="{0A9CD95C-3D03-4898-BF3B-CEE55D33A7AD}" type="pres">
      <dgm:prSet presAssocID="{1D855E0A-ED2C-4BBF-A4C8-4ED1215640F1}" presName="textRect" presStyleLbl="revTx" presStyleIdx="1" presStyleCnt="4">
        <dgm:presLayoutVars>
          <dgm:chMax val="1"/>
          <dgm:chPref val="1"/>
        </dgm:presLayoutVars>
      </dgm:prSet>
      <dgm:spPr/>
    </dgm:pt>
    <dgm:pt modelId="{00F2120E-FE75-4F20-97F1-E32644BB1C63}" type="pres">
      <dgm:prSet presAssocID="{A74B079A-AAA1-422B-AE55-3727C39EB690}" presName="sibTrans" presStyleCnt="0"/>
      <dgm:spPr/>
    </dgm:pt>
    <dgm:pt modelId="{F28D289D-4471-4F16-A07D-F0A8A02BA7A7}" type="pres">
      <dgm:prSet presAssocID="{75403E34-0002-41EA-8759-6CC25EF0D7E5}" presName="compNode" presStyleCnt="0"/>
      <dgm:spPr/>
    </dgm:pt>
    <dgm:pt modelId="{58822D39-F1BD-4FB7-9B52-916BF8B811F5}" type="pres">
      <dgm:prSet presAssocID="{75403E34-0002-41EA-8759-6CC25EF0D7E5}" presName="iconBgRect" presStyleLbl="bgShp" presStyleIdx="2" presStyleCnt="4"/>
      <dgm:spPr/>
    </dgm:pt>
    <dgm:pt modelId="{DBC9698A-FB95-42EC-8980-69CB00C7AA42}" type="pres">
      <dgm:prSet presAssocID="{75403E34-0002-41EA-8759-6CC25EF0D7E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793E6740-1117-4328-89A4-10EFEE160A54}" type="pres">
      <dgm:prSet presAssocID="{75403E34-0002-41EA-8759-6CC25EF0D7E5}" presName="spaceRect" presStyleCnt="0"/>
      <dgm:spPr/>
    </dgm:pt>
    <dgm:pt modelId="{160673C3-B5F3-44B8-80EA-CB2CAE1C96B6}" type="pres">
      <dgm:prSet presAssocID="{75403E34-0002-41EA-8759-6CC25EF0D7E5}" presName="textRect" presStyleLbl="revTx" presStyleIdx="2" presStyleCnt="4">
        <dgm:presLayoutVars>
          <dgm:chMax val="1"/>
          <dgm:chPref val="1"/>
        </dgm:presLayoutVars>
      </dgm:prSet>
      <dgm:spPr/>
    </dgm:pt>
    <dgm:pt modelId="{201AD534-388C-4ED5-A520-4F0B648A62CD}" type="pres">
      <dgm:prSet presAssocID="{BAD0364C-1E74-40A1-9016-D776B33088B4}" presName="sibTrans" presStyleCnt="0"/>
      <dgm:spPr/>
    </dgm:pt>
    <dgm:pt modelId="{277B6C46-B61A-4189-B71E-55440C6AA4C2}" type="pres">
      <dgm:prSet presAssocID="{8F9B0152-0B75-4AF7-9175-6A405BCC1B8D}" presName="compNode" presStyleCnt="0"/>
      <dgm:spPr/>
    </dgm:pt>
    <dgm:pt modelId="{CA69F687-076A-4318-A709-82C077EE550D}" type="pres">
      <dgm:prSet presAssocID="{8F9B0152-0B75-4AF7-9175-6A405BCC1B8D}" presName="iconBgRect" presStyleLbl="bgShp" presStyleIdx="3" presStyleCnt="4"/>
      <dgm:spPr/>
    </dgm:pt>
    <dgm:pt modelId="{FE55629E-AEFA-48C9-B51A-4104C4A54B53}" type="pres">
      <dgm:prSet presAssocID="{8F9B0152-0B75-4AF7-9175-6A405BCC1B8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B0F05453-2A37-4396-AD36-4B877953CBA8}" type="pres">
      <dgm:prSet presAssocID="{8F9B0152-0B75-4AF7-9175-6A405BCC1B8D}" presName="spaceRect" presStyleCnt="0"/>
      <dgm:spPr/>
    </dgm:pt>
    <dgm:pt modelId="{4011EEBB-9AE4-4288-AA85-AFADC5F5019C}" type="pres">
      <dgm:prSet presAssocID="{8F9B0152-0B75-4AF7-9175-6A405BCC1B8D}" presName="textRect" presStyleLbl="revTx" presStyleIdx="3" presStyleCnt="4">
        <dgm:presLayoutVars>
          <dgm:chMax val="1"/>
          <dgm:chPref val="1"/>
        </dgm:presLayoutVars>
      </dgm:prSet>
      <dgm:spPr/>
    </dgm:pt>
  </dgm:ptLst>
  <dgm:cxnLst>
    <dgm:cxn modelId="{9413BF0F-A1D4-4F69-BE84-ED3B9FE4F477}" type="presOf" srcId="{8F9B0152-0B75-4AF7-9175-6A405BCC1B8D}" destId="{4011EEBB-9AE4-4288-AA85-AFADC5F5019C}" srcOrd="0" destOrd="0" presId="urn:microsoft.com/office/officeart/2018/5/layout/IconCircleLabelList"/>
    <dgm:cxn modelId="{403D875F-5928-4D75-BBA1-EF61EB68F760}" srcId="{50E009E2-725A-4903-ABCA-DF4CCD63C501}" destId="{FA0AEF1E-6A1F-4457-874E-9232303FE180}" srcOrd="0" destOrd="0" parTransId="{C7E496E0-0215-4F04-AF03-77048B117312}" sibTransId="{3A80BB20-8A27-4382-BC9A-58B4B50F227F}"/>
    <dgm:cxn modelId="{22034966-4540-46EA-8F66-9F35A6FA5BE5}" srcId="{50E009E2-725A-4903-ABCA-DF4CCD63C501}" destId="{1D855E0A-ED2C-4BBF-A4C8-4ED1215640F1}" srcOrd="1" destOrd="0" parTransId="{5BEAA216-9C6E-4516-AFD5-54973B43A0AA}" sibTransId="{A74B079A-AAA1-422B-AE55-3727C39EB690}"/>
    <dgm:cxn modelId="{D112EE8A-449B-49EF-B69E-6E225C16C5D5}" srcId="{50E009E2-725A-4903-ABCA-DF4CCD63C501}" destId="{8F9B0152-0B75-4AF7-9175-6A405BCC1B8D}" srcOrd="3" destOrd="0" parTransId="{40431A85-D1B3-4A31-A3CE-5BBBCD3731EC}" sibTransId="{8B2E03EF-7380-4D92-A224-523D1E9D9317}"/>
    <dgm:cxn modelId="{87720DBA-AFE1-4B0E-86A9-745CDF6DB818}" srcId="{50E009E2-725A-4903-ABCA-DF4CCD63C501}" destId="{75403E34-0002-41EA-8759-6CC25EF0D7E5}" srcOrd="2" destOrd="0" parTransId="{B51E1ACC-D1E2-4020-99A8-48E1A52450E3}" sibTransId="{BAD0364C-1E74-40A1-9016-D776B33088B4}"/>
    <dgm:cxn modelId="{C349CAD5-FC19-48B3-A3C6-FA5060A963C4}" type="presOf" srcId="{1D855E0A-ED2C-4BBF-A4C8-4ED1215640F1}" destId="{0A9CD95C-3D03-4898-BF3B-CEE55D33A7AD}" srcOrd="0" destOrd="0" presId="urn:microsoft.com/office/officeart/2018/5/layout/IconCircleLabelList"/>
    <dgm:cxn modelId="{931C39E9-EB2F-49F9-96A0-1BEDDE1CAA97}" type="presOf" srcId="{75403E34-0002-41EA-8759-6CC25EF0D7E5}" destId="{160673C3-B5F3-44B8-80EA-CB2CAE1C96B6}" srcOrd="0" destOrd="0" presId="urn:microsoft.com/office/officeart/2018/5/layout/IconCircleLabelList"/>
    <dgm:cxn modelId="{863F96F2-8ECC-487A-90AF-5A01BACA3CD6}" type="presOf" srcId="{50E009E2-725A-4903-ABCA-DF4CCD63C501}" destId="{4F3389CA-4B76-4E54-AA59-93D1376ACAD2}" srcOrd="0" destOrd="0" presId="urn:microsoft.com/office/officeart/2018/5/layout/IconCircleLabelList"/>
    <dgm:cxn modelId="{74AFDEF6-DE5A-4601-AFBF-D8AD88EB4B1A}" type="presOf" srcId="{FA0AEF1E-6A1F-4457-874E-9232303FE180}" destId="{78FD5813-0826-4F32-AF30-6AE44BC17EDF}" srcOrd="0" destOrd="0" presId="urn:microsoft.com/office/officeart/2018/5/layout/IconCircleLabelList"/>
    <dgm:cxn modelId="{9D5CF4EE-EB68-41B3-B27F-27D81075CDB4}" type="presParOf" srcId="{4F3389CA-4B76-4E54-AA59-93D1376ACAD2}" destId="{CA70314E-1054-4249-ADA8-ADC5D150A32F}" srcOrd="0" destOrd="0" presId="urn:microsoft.com/office/officeart/2018/5/layout/IconCircleLabelList"/>
    <dgm:cxn modelId="{2BFA4236-AAEF-4EEA-A91B-A485756CCC9F}" type="presParOf" srcId="{CA70314E-1054-4249-ADA8-ADC5D150A32F}" destId="{0775754D-D1B3-40F9-BE17-AA8DFA22ECC9}" srcOrd="0" destOrd="0" presId="urn:microsoft.com/office/officeart/2018/5/layout/IconCircleLabelList"/>
    <dgm:cxn modelId="{9D330900-3819-4093-B37D-413FBC43BAF6}" type="presParOf" srcId="{CA70314E-1054-4249-ADA8-ADC5D150A32F}" destId="{656038B2-D087-4648-973F-01446D622611}" srcOrd="1" destOrd="0" presId="urn:microsoft.com/office/officeart/2018/5/layout/IconCircleLabelList"/>
    <dgm:cxn modelId="{2A8CDA2E-FF2B-4B53-9EA5-AD49AD22C7E8}" type="presParOf" srcId="{CA70314E-1054-4249-ADA8-ADC5D150A32F}" destId="{42B4FBC5-F927-4D5B-AFB8-CABAE2DF29AD}" srcOrd="2" destOrd="0" presId="urn:microsoft.com/office/officeart/2018/5/layout/IconCircleLabelList"/>
    <dgm:cxn modelId="{8DBC3830-04E5-4B35-8DE8-C5F0D2F5E257}" type="presParOf" srcId="{CA70314E-1054-4249-ADA8-ADC5D150A32F}" destId="{78FD5813-0826-4F32-AF30-6AE44BC17EDF}" srcOrd="3" destOrd="0" presId="urn:microsoft.com/office/officeart/2018/5/layout/IconCircleLabelList"/>
    <dgm:cxn modelId="{F3442CC0-22CD-461F-BD8E-129A436F7A76}" type="presParOf" srcId="{4F3389CA-4B76-4E54-AA59-93D1376ACAD2}" destId="{9AE285DE-3DED-4910-9999-059EA0C39409}" srcOrd="1" destOrd="0" presId="urn:microsoft.com/office/officeart/2018/5/layout/IconCircleLabelList"/>
    <dgm:cxn modelId="{85529871-E40D-4709-A104-F7A49C085144}" type="presParOf" srcId="{4F3389CA-4B76-4E54-AA59-93D1376ACAD2}" destId="{34D4DDB8-7D4B-40A0-97CB-C6411380E215}" srcOrd="2" destOrd="0" presId="urn:microsoft.com/office/officeart/2018/5/layout/IconCircleLabelList"/>
    <dgm:cxn modelId="{372B76F6-1904-4EB3-8D91-34F159055B1C}" type="presParOf" srcId="{34D4DDB8-7D4B-40A0-97CB-C6411380E215}" destId="{3B530259-70B4-4B25-B44F-97D9B5D08B68}" srcOrd="0" destOrd="0" presId="urn:microsoft.com/office/officeart/2018/5/layout/IconCircleLabelList"/>
    <dgm:cxn modelId="{02945C8E-2527-4EC5-840C-F5ECF42F7AD2}" type="presParOf" srcId="{34D4DDB8-7D4B-40A0-97CB-C6411380E215}" destId="{FAE5C000-2ABA-4424-B41D-A0FD764891DB}" srcOrd="1" destOrd="0" presId="urn:microsoft.com/office/officeart/2018/5/layout/IconCircleLabelList"/>
    <dgm:cxn modelId="{B8F11B45-81BC-4871-AAA8-3C5A9FF9937A}" type="presParOf" srcId="{34D4DDB8-7D4B-40A0-97CB-C6411380E215}" destId="{0D4DF65D-4779-4890-A658-2BCB9DEE9A06}" srcOrd="2" destOrd="0" presId="urn:microsoft.com/office/officeart/2018/5/layout/IconCircleLabelList"/>
    <dgm:cxn modelId="{3B88BF92-D433-42CF-9DA1-FB7E958F30C0}" type="presParOf" srcId="{34D4DDB8-7D4B-40A0-97CB-C6411380E215}" destId="{0A9CD95C-3D03-4898-BF3B-CEE55D33A7AD}" srcOrd="3" destOrd="0" presId="urn:microsoft.com/office/officeart/2018/5/layout/IconCircleLabelList"/>
    <dgm:cxn modelId="{5D1755DA-F6A0-4399-B717-7E3612F244EA}" type="presParOf" srcId="{4F3389CA-4B76-4E54-AA59-93D1376ACAD2}" destId="{00F2120E-FE75-4F20-97F1-E32644BB1C63}" srcOrd="3" destOrd="0" presId="urn:microsoft.com/office/officeart/2018/5/layout/IconCircleLabelList"/>
    <dgm:cxn modelId="{A58A66EE-48BB-4152-A08B-EABC41A9D223}" type="presParOf" srcId="{4F3389CA-4B76-4E54-AA59-93D1376ACAD2}" destId="{F28D289D-4471-4F16-A07D-F0A8A02BA7A7}" srcOrd="4" destOrd="0" presId="urn:microsoft.com/office/officeart/2018/5/layout/IconCircleLabelList"/>
    <dgm:cxn modelId="{DBC912BA-C6B0-41D7-8768-AE897063A1B0}" type="presParOf" srcId="{F28D289D-4471-4F16-A07D-F0A8A02BA7A7}" destId="{58822D39-F1BD-4FB7-9B52-916BF8B811F5}" srcOrd="0" destOrd="0" presId="urn:microsoft.com/office/officeart/2018/5/layout/IconCircleLabelList"/>
    <dgm:cxn modelId="{B61AB68D-D8DB-44BC-9911-EC0935CB45F5}" type="presParOf" srcId="{F28D289D-4471-4F16-A07D-F0A8A02BA7A7}" destId="{DBC9698A-FB95-42EC-8980-69CB00C7AA42}" srcOrd="1" destOrd="0" presId="urn:microsoft.com/office/officeart/2018/5/layout/IconCircleLabelList"/>
    <dgm:cxn modelId="{A2B48DD6-E915-4652-8F02-7A5C87939510}" type="presParOf" srcId="{F28D289D-4471-4F16-A07D-F0A8A02BA7A7}" destId="{793E6740-1117-4328-89A4-10EFEE160A54}" srcOrd="2" destOrd="0" presId="urn:microsoft.com/office/officeart/2018/5/layout/IconCircleLabelList"/>
    <dgm:cxn modelId="{883A5A12-4E6E-434E-BE50-A8B3D2716EE4}" type="presParOf" srcId="{F28D289D-4471-4F16-A07D-F0A8A02BA7A7}" destId="{160673C3-B5F3-44B8-80EA-CB2CAE1C96B6}" srcOrd="3" destOrd="0" presId="urn:microsoft.com/office/officeart/2018/5/layout/IconCircleLabelList"/>
    <dgm:cxn modelId="{F927218D-0957-46B1-99EB-AC843BFE953A}" type="presParOf" srcId="{4F3389CA-4B76-4E54-AA59-93D1376ACAD2}" destId="{201AD534-388C-4ED5-A520-4F0B648A62CD}" srcOrd="5" destOrd="0" presId="urn:microsoft.com/office/officeart/2018/5/layout/IconCircleLabelList"/>
    <dgm:cxn modelId="{63597DA8-0A3F-4331-B348-9B3706B25BF5}" type="presParOf" srcId="{4F3389CA-4B76-4E54-AA59-93D1376ACAD2}" destId="{277B6C46-B61A-4189-B71E-55440C6AA4C2}" srcOrd="6" destOrd="0" presId="urn:microsoft.com/office/officeart/2018/5/layout/IconCircleLabelList"/>
    <dgm:cxn modelId="{D5D1A28F-A605-43BE-9662-DFA8FFD215CA}" type="presParOf" srcId="{277B6C46-B61A-4189-B71E-55440C6AA4C2}" destId="{CA69F687-076A-4318-A709-82C077EE550D}" srcOrd="0" destOrd="0" presId="urn:microsoft.com/office/officeart/2018/5/layout/IconCircleLabelList"/>
    <dgm:cxn modelId="{27245A6B-79DB-4A80-9D22-A7BD861EEE9F}" type="presParOf" srcId="{277B6C46-B61A-4189-B71E-55440C6AA4C2}" destId="{FE55629E-AEFA-48C9-B51A-4104C4A54B53}" srcOrd="1" destOrd="0" presId="urn:microsoft.com/office/officeart/2018/5/layout/IconCircleLabelList"/>
    <dgm:cxn modelId="{58CF1447-ABA4-47AC-BAF5-2A6AC8B80E33}" type="presParOf" srcId="{277B6C46-B61A-4189-B71E-55440C6AA4C2}" destId="{B0F05453-2A37-4396-AD36-4B877953CBA8}" srcOrd="2" destOrd="0" presId="urn:microsoft.com/office/officeart/2018/5/layout/IconCircleLabelList"/>
    <dgm:cxn modelId="{73E1D81E-4809-4C60-B3FF-F9BA7CF377BA}" type="presParOf" srcId="{277B6C46-B61A-4189-B71E-55440C6AA4C2}" destId="{4011EEBB-9AE4-4288-AA85-AFADC5F5019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8590BD-AFB9-4903-915A-5DBBBEEEF79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E7A038B-55D2-4276-B855-BDD130654F33}">
      <dgm:prSet/>
      <dgm:spPr/>
      <dgm:t>
        <a:bodyPr/>
        <a:lstStyle/>
        <a:p>
          <a:pPr>
            <a:lnSpc>
              <a:spcPct val="100000"/>
            </a:lnSpc>
          </a:pPr>
          <a:r>
            <a:rPr lang="en-GB"/>
            <a:t>Mandatory participation</a:t>
          </a:r>
          <a:endParaRPr lang="en-US"/>
        </a:p>
      </dgm:t>
    </dgm:pt>
    <dgm:pt modelId="{8A9A02FA-48EE-45AD-AF80-9AE944FD494E}" type="parTrans" cxnId="{D5ECA527-9597-4D31-BF05-683B03EDD724}">
      <dgm:prSet/>
      <dgm:spPr/>
      <dgm:t>
        <a:bodyPr/>
        <a:lstStyle/>
        <a:p>
          <a:endParaRPr lang="en-US"/>
        </a:p>
      </dgm:t>
    </dgm:pt>
    <dgm:pt modelId="{B0AE05F1-A9FF-4358-AC64-A56D18A586B4}" type="sibTrans" cxnId="{D5ECA527-9597-4D31-BF05-683B03EDD724}">
      <dgm:prSet/>
      <dgm:spPr/>
      <dgm:t>
        <a:bodyPr/>
        <a:lstStyle/>
        <a:p>
          <a:endParaRPr lang="en-US"/>
        </a:p>
      </dgm:t>
    </dgm:pt>
    <dgm:pt modelId="{2A75DEA9-C190-436C-B29D-62C851D436F0}">
      <dgm:prSet/>
      <dgm:spPr/>
      <dgm:t>
        <a:bodyPr/>
        <a:lstStyle/>
        <a:p>
          <a:pPr>
            <a:lnSpc>
              <a:spcPct val="100000"/>
            </a:lnSpc>
          </a:pPr>
          <a:r>
            <a:rPr lang="en-GB" dirty="0" err="1"/>
            <a:t>MyProgress</a:t>
          </a:r>
          <a:r>
            <a:rPr lang="en-GB" dirty="0"/>
            <a:t> attendance</a:t>
          </a:r>
          <a:endParaRPr lang="en-US" dirty="0"/>
        </a:p>
      </dgm:t>
    </dgm:pt>
    <dgm:pt modelId="{0817B18C-E635-4E36-B859-398954E04CBA}" type="parTrans" cxnId="{1087657F-A848-4194-82C8-23A7EB27BDEB}">
      <dgm:prSet/>
      <dgm:spPr/>
      <dgm:t>
        <a:bodyPr/>
        <a:lstStyle/>
        <a:p>
          <a:endParaRPr lang="en-US"/>
        </a:p>
      </dgm:t>
    </dgm:pt>
    <dgm:pt modelId="{F1EBD477-4AE5-424A-A157-92567615AF5E}" type="sibTrans" cxnId="{1087657F-A848-4194-82C8-23A7EB27BDEB}">
      <dgm:prSet/>
      <dgm:spPr/>
      <dgm:t>
        <a:bodyPr/>
        <a:lstStyle/>
        <a:p>
          <a:endParaRPr lang="en-US"/>
        </a:p>
      </dgm:t>
    </dgm:pt>
    <dgm:pt modelId="{ECEEC918-6D8E-4939-A798-B3B9A1B9A7EA}">
      <dgm:prSet/>
      <dgm:spPr/>
      <dgm:t>
        <a:bodyPr/>
        <a:lstStyle/>
        <a:p>
          <a:pPr>
            <a:lnSpc>
              <a:spcPct val="100000"/>
            </a:lnSpc>
          </a:pPr>
          <a:r>
            <a:rPr lang="en-GB"/>
            <a:t>Formative assessment </a:t>
          </a:r>
          <a:endParaRPr lang="en-US"/>
        </a:p>
      </dgm:t>
    </dgm:pt>
    <dgm:pt modelId="{54D48665-811E-44AF-AB53-EE22A845B4B5}" type="parTrans" cxnId="{ED4EF9D9-9BD6-4539-B4B4-F00849BBEDFC}">
      <dgm:prSet/>
      <dgm:spPr/>
      <dgm:t>
        <a:bodyPr/>
        <a:lstStyle/>
        <a:p>
          <a:endParaRPr lang="en-US"/>
        </a:p>
      </dgm:t>
    </dgm:pt>
    <dgm:pt modelId="{E6708664-3F9D-4CC1-875A-794EF6BD2023}" type="sibTrans" cxnId="{ED4EF9D9-9BD6-4539-B4B4-F00849BBEDFC}">
      <dgm:prSet/>
      <dgm:spPr/>
      <dgm:t>
        <a:bodyPr/>
        <a:lstStyle/>
        <a:p>
          <a:endParaRPr lang="en-US"/>
        </a:p>
      </dgm:t>
    </dgm:pt>
    <dgm:pt modelId="{879CC207-ACF0-4993-80FF-B26FB0184072}">
      <dgm:prSet/>
      <dgm:spPr/>
      <dgm:t>
        <a:bodyPr/>
        <a:lstStyle/>
        <a:p>
          <a:pPr>
            <a:lnSpc>
              <a:spcPct val="100000"/>
            </a:lnSpc>
          </a:pPr>
          <a:r>
            <a:rPr lang="en-GB"/>
            <a:t>Feedback surveys </a:t>
          </a:r>
          <a:endParaRPr lang="en-US"/>
        </a:p>
      </dgm:t>
    </dgm:pt>
    <dgm:pt modelId="{E17F367C-3C6A-4090-AEE7-C50433D0291E}" type="parTrans" cxnId="{85DB17DD-75EE-455D-BA7B-E5C6E0185E52}">
      <dgm:prSet/>
      <dgm:spPr/>
      <dgm:t>
        <a:bodyPr/>
        <a:lstStyle/>
        <a:p>
          <a:endParaRPr lang="en-US"/>
        </a:p>
      </dgm:t>
    </dgm:pt>
    <dgm:pt modelId="{1DCC1A6A-5408-4524-9D2C-C1B3E9AFF401}" type="sibTrans" cxnId="{85DB17DD-75EE-455D-BA7B-E5C6E0185E52}">
      <dgm:prSet/>
      <dgm:spPr/>
      <dgm:t>
        <a:bodyPr/>
        <a:lstStyle/>
        <a:p>
          <a:endParaRPr lang="en-US"/>
        </a:p>
      </dgm:t>
    </dgm:pt>
    <dgm:pt modelId="{8245563B-2F96-418A-8962-8D228C8947FE}" type="pres">
      <dgm:prSet presAssocID="{018590BD-AFB9-4903-915A-5DBBBEEEF799}" presName="root" presStyleCnt="0">
        <dgm:presLayoutVars>
          <dgm:dir/>
          <dgm:resizeHandles val="exact"/>
        </dgm:presLayoutVars>
      </dgm:prSet>
      <dgm:spPr/>
    </dgm:pt>
    <dgm:pt modelId="{76157D1A-6AC3-416E-B193-565BE4C93A9A}" type="pres">
      <dgm:prSet presAssocID="{8E7A038B-55D2-4276-B855-BDD130654F33}" presName="compNode" presStyleCnt="0"/>
      <dgm:spPr/>
    </dgm:pt>
    <dgm:pt modelId="{4AF61DC3-BDB0-49B0-93D1-1B181DD1A041}" type="pres">
      <dgm:prSet presAssocID="{8E7A038B-55D2-4276-B855-BDD130654F33}" presName="bgRect" presStyleLbl="bgShp" presStyleIdx="0" presStyleCnt="4"/>
      <dgm:spPr/>
    </dgm:pt>
    <dgm:pt modelId="{9E1A70A7-98F1-45E7-9D71-001B16CDB6CF}" type="pres">
      <dgm:prSet presAssocID="{8E7A038B-55D2-4276-B855-BDD130654F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0D507D2-4D05-4756-B60A-F429BFD06049}" type="pres">
      <dgm:prSet presAssocID="{8E7A038B-55D2-4276-B855-BDD130654F33}" presName="spaceRect" presStyleCnt="0"/>
      <dgm:spPr/>
    </dgm:pt>
    <dgm:pt modelId="{4058E6B4-FDB4-4E22-95E7-E3CD7A5BEA8A}" type="pres">
      <dgm:prSet presAssocID="{8E7A038B-55D2-4276-B855-BDD130654F33}" presName="parTx" presStyleLbl="revTx" presStyleIdx="0" presStyleCnt="4">
        <dgm:presLayoutVars>
          <dgm:chMax val="0"/>
          <dgm:chPref val="0"/>
        </dgm:presLayoutVars>
      </dgm:prSet>
      <dgm:spPr/>
    </dgm:pt>
    <dgm:pt modelId="{B276581D-B45D-4FA2-BF72-9DD8A5299F67}" type="pres">
      <dgm:prSet presAssocID="{B0AE05F1-A9FF-4358-AC64-A56D18A586B4}" presName="sibTrans" presStyleCnt="0"/>
      <dgm:spPr/>
    </dgm:pt>
    <dgm:pt modelId="{63384813-CA59-44FE-8C93-92475136FD43}" type="pres">
      <dgm:prSet presAssocID="{2A75DEA9-C190-436C-B29D-62C851D436F0}" presName="compNode" presStyleCnt="0"/>
      <dgm:spPr/>
    </dgm:pt>
    <dgm:pt modelId="{A62E8D9C-10A0-48A1-9F30-DCF16EA23F36}" type="pres">
      <dgm:prSet presAssocID="{2A75DEA9-C190-436C-B29D-62C851D436F0}" presName="bgRect" presStyleLbl="bgShp" presStyleIdx="1" presStyleCnt="4"/>
      <dgm:spPr/>
    </dgm:pt>
    <dgm:pt modelId="{1AB6FA9E-57E6-475E-9BCE-306B0307AF0C}" type="pres">
      <dgm:prSet presAssocID="{2A75DEA9-C190-436C-B29D-62C851D436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CD49F53E-D3AC-4898-8A12-306E0C5B0542}" type="pres">
      <dgm:prSet presAssocID="{2A75DEA9-C190-436C-B29D-62C851D436F0}" presName="spaceRect" presStyleCnt="0"/>
      <dgm:spPr/>
    </dgm:pt>
    <dgm:pt modelId="{C5BD14E8-C890-42A8-9C9E-2A18427AA818}" type="pres">
      <dgm:prSet presAssocID="{2A75DEA9-C190-436C-B29D-62C851D436F0}" presName="parTx" presStyleLbl="revTx" presStyleIdx="1" presStyleCnt="4">
        <dgm:presLayoutVars>
          <dgm:chMax val="0"/>
          <dgm:chPref val="0"/>
        </dgm:presLayoutVars>
      </dgm:prSet>
      <dgm:spPr/>
    </dgm:pt>
    <dgm:pt modelId="{F19CBB50-6E90-442A-9825-1FD6FB05820D}" type="pres">
      <dgm:prSet presAssocID="{F1EBD477-4AE5-424A-A157-92567615AF5E}" presName="sibTrans" presStyleCnt="0"/>
      <dgm:spPr/>
    </dgm:pt>
    <dgm:pt modelId="{C7FEF209-AE83-4D38-984C-198ECC8CEE00}" type="pres">
      <dgm:prSet presAssocID="{ECEEC918-6D8E-4939-A798-B3B9A1B9A7EA}" presName="compNode" presStyleCnt="0"/>
      <dgm:spPr/>
    </dgm:pt>
    <dgm:pt modelId="{059A8BC0-CB1F-434A-AAB7-8E140BCD0B2F}" type="pres">
      <dgm:prSet presAssocID="{ECEEC918-6D8E-4939-A798-B3B9A1B9A7EA}" presName="bgRect" presStyleLbl="bgShp" presStyleIdx="2" presStyleCnt="4"/>
      <dgm:spPr/>
    </dgm:pt>
    <dgm:pt modelId="{2077EEB5-9B5D-4D39-A7D2-1F2D5D1854BE}" type="pres">
      <dgm:prSet presAssocID="{ECEEC918-6D8E-4939-A798-B3B9A1B9A7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ED97A389-5AC4-4A54-9C07-45717822FF01}" type="pres">
      <dgm:prSet presAssocID="{ECEEC918-6D8E-4939-A798-B3B9A1B9A7EA}" presName="spaceRect" presStyleCnt="0"/>
      <dgm:spPr/>
    </dgm:pt>
    <dgm:pt modelId="{BE9372E1-7125-4A3B-AA5F-419A73A2BB2A}" type="pres">
      <dgm:prSet presAssocID="{ECEEC918-6D8E-4939-A798-B3B9A1B9A7EA}" presName="parTx" presStyleLbl="revTx" presStyleIdx="2" presStyleCnt="4">
        <dgm:presLayoutVars>
          <dgm:chMax val="0"/>
          <dgm:chPref val="0"/>
        </dgm:presLayoutVars>
      </dgm:prSet>
      <dgm:spPr/>
    </dgm:pt>
    <dgm:pt modelId="{6FB761F5-BD65-42BB-8F9D-8AC3A8280B28}" type="pres">
      <dgm:prSet presAssocID="{E6708664-3F9D-4CC1-875A-794EF6BD2023}" presName="sibTrans" presStyleCnt="0"/>
      <dgm:spPr/>
    </dgm:pt>
    <dgm:pt modelId="{C8B1A6C5-7F1D-40F3-A976-50F45714E4A7}" type="pres">
      <dgm:prSet presAssocID="{879CC207-ACF0-4993-80FF-B26FB0184072}" presName="compNode" presStyleCnt="0"/>
      <dgm:spPr/>
    </dgm:pt>
    <dgm:pt modelId="{01BD4182-E0E5-49E6-9AAA-5273CEA73578}" type="pres">
      <dgm:prSet presAssocID="{879CC207-ACF0-4993-80FF-B26FB0184072}" presName="bgRect" presStyleLbl="bgShp" presStyleIdx="3" presStyleCnt="4"/>
      <dgm:spPr/>
    </dgm:pt>
    <dgm:pt modelId="{1A63B123-5A86-4A9D-A9BE-9E3EEF43C0A4}" type="pres">
      <dgm:prSet presAssocID="{879CC207-ACF0-4993-80FF-B26FB018407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B0396BA3-1135-4A1E-B469-BD36E4FBE59A}" type="pres">
      <dgm:prSet presAssocID="{879CC207-ACF0-4993-80FF-B26FB0184072}" presName="spaceRect" presStyleCnt="0"/>
      <dgm:spPr/>
    </dgm:pt>
    <dgm:pt modelId="{412B6934-4195-4A4F-890A-549E33476876}" type="pres">
      <dgm:prSet presAssocID="{879CC207-ACF0-4993-80FF-B26FB0184072}" presName="parTx" presStyleLbl="revTx" presStyleIdx="3" presStyleCnt="4">
        <dgm:presLayoutVars>
          <dgm:chMax val="0"/>
          <dgm:chPref val="0"/>
        </dgm:presLayoutVars>
      </dgm:prSet>
      <dgm:spPr/>
    </dgm:pt>
  </dgm:ptLst>
  <dgm:cxnLst>
    <dgm:cxn modelId="{03FE1019-9B31-4D05-8999-4DB03F303AFB}" type="presOf" srcId="{2A75DEA9-C190-436C-B29D-62C851D436F0}" destId="{C5BD14E8-C890-42A8-9C9E-2A18427AA818}" srcOrd="0" destOrd="0" presId="urn:microsoft.com/office/officeart/2018/2/layout/IconVerticalSolidList"/>
    <dgm:cxn modelId="{D5ECA527-9597-4D31-BF05-683B03EDD724}" srcId="{018590BD-AFB9-4903-915A-5DBBBEEEF799}" destId="{8E7A038B-55D2-4276-B855-BDD130654F33}" srcOrd="0" destOrd="0" parTransId="{8A9A02FA-48EE-45AD-AF80-9AE944FD494E}" sibTransId="{B0AE05F1-A9FF-4358-AC64-A56D18A586B4}"/>
    <dgm:cxn modelId="{D840CA44-FBF1-4A71-A917-B5404179A8D7}" type="presOf" srcId="{8E7A038B-55D2-4276-B855-BDD130654F33}" destId="{4058E6B4-FDB4-4E22-95E7-E3CD7A5BEA8A}" srcOrd="0" destOrd="0" presId="urn:microsoft.com/office/officeart/2018/2/layout/IconVerticalSolidList"/>
    <dgm:cxn modelId="{1087657F-A848-4194-82C8-23A7EB27BDEB}" srcId="{018590BD-AFB9-4903-915A-5DBBBEEEF799}" destId="{2A75DEA9-C190-436C-B29D-62C851D436F0}" srcOrd="1" destOrd="0" parTransId="{0817B18C-E635-4E36-B859-398954E04CBA}" sibTransId="{F1EBD477-4AE5-424A-A157-92567615AF5E}"/>
    <dgm:cxn modelId="{F713C8BA-31ED-484A-A1DC-AC9ADB3705B1}" type="presOf" srcId="{018590BD-AFB9-4903-915A-5DBBBEEEF799}" destId="{8245563B-2F96-418A-8962-8D228C8947FE}" srcOrd="0" destOrd="0" presId="urn:microsoft.com/office/officeart/2018/2/layout/IconVerticalSolidList"/>
    <dgm:cxn modelId="{58A8C1D9-BF8A-4367-A4BD-D44E8DC2F273}" type="presOf" srcId="{879CC207-ACF0-4993-80FF-B26FB0184072}" destId="{412B6934-4195-4A4F-890A-549E33476876}" srcOrd="0" destOrd="0" presId="urn:microsoft.com/office/officeart/2018/2/layout/IconVerticalSolidList"/>
    <dgm:cxn modelId="{ED4EF9D9-9BD6-4539-B4B4-F00849BBEDFC}" srcId="{018590BD-AFB9-4903-915A-5DBBBEEEF799}" destId="{ECEEC918-6D8E-4939-A798-B3B9A1B9A7EA}" srcOrd="2" destOrd="0" parTransId="{54D48665-811E-44AF-AB53-EE22A845B4B5}" sibTransId="{E6708664-3F9D-4CC1-875A-794EF6BD2023}"/>
    <dgm:cxn modelId="{E48936DB-5C9B-4869-B2FF-F98E82CFB3AF}" type="presOf" srcId="{ECEEC918-6D8E-4939-A798-B3B9A1B9A7EA}" destId="{BE9372E1-7125-4A3B-AA5F-419A73A2BB2A}" srcOrd="0" destOrd="0" presId="urn:microsoft.com/office/officeart/2018/2/layout/IconVerticalSolidList"/>
    <dgm:cxn modelId="{85DB17DD-75EE-455D-BA7B-E5C6E0185E52}" srcId="{018590BD-AFB9-4903-915A-5DBBBEEEF799}" destId="{879CC207-ACF0-4993-80FF-B26FB0184072}" srcOrd="3" destOrd="0" parTransId="{E17F367C-3C6A-4090-AEE7-C50433D0291E}" sibTransId="{1DCC1A6A-5408-4524-9D2C-C1B3E9AFF401}"/>
    <dgm:cxn modelId="{3B6484A7-D782-48B2-839B-D21389AEC1E2}" type="presParOf" srcId="{8245563B-2F96-418A-8962-8D228C8947FE}" destId="{76157D1A-6AC3-416E-B193-565BE4C93A9A}" srcOrd="0" destOrd="0" presId="urn:microsoft.com/office/officeart/2018/2/layout/IconVerticalSolidList"/>
    <dgm:cxn modelId="{9F15E9AA-ECC8-424C-9FE0-AB0907A1D377}" type="presParOf" srcId="{76157D1A-6AC3-416E-B193-565BE4C93A9A}" destId="{4AF61DC3-BDB0-49B0-93D1-1B181DD1A041}" srcOrd="0" destOrd="0" presId="urn:microsoft.com/office/officeart/2018/2/layout/IconVerticalSolidList"/>
    <dgm:cxn modelId="{06BBB7CB-AD77-41B2-B6E9-91F555EB8090}" type="presParOf" srcId="{76157D1A-6AC3-416E-B193-565BE4C93A9A}" destId="{9E1A70A7-98F1-45E7-9D71-001B16CDB6CF}" srcOrd="1" destOrd="0" presId="urn:microsoft.com/office/officeart/2018/2/layout/IconVerticalSolidList"/>
    <dgm:cxn modelId="{904194DA-B762-427D-8024-64DE49B1B72A}" type="presParOf" srcId="{76157D1A-6AC3-416E-B193-565BE4C93A9A}" destId="{10D507D2-4D05-4756-B60A-F429BFD06049}" srcOrd="2" destOrd="0" presId="urn:microsoft.com/office/officeart/2018/2/layout/IconVerticalSolidList"/>
    <dgm:cxn modelId="{E385DF8C-5638-4315-B2A6-3B2D732C3AC8}" type="presParOf" srcId="{76157D1A-6AC3-416E-B193-565BE4C93A9A}" destId="{4058E6B4-FDB4-4E22-95E7-E3CD7A5BEA8A}" srcOrd="3" destOrd="0" presId="urn:microsoft.com/office/officeart/2018/2/layout/IconVerticalSolidList"/>
    <dgm:cxn modelId="{EF84A395-43D1-46D0-99FD-6827E7342EB1}" type="presParOf" srcId="{8245563B-2F96-418A-8962-8D228C8947FE}" destId="{B276581D-B45D-4FA2-BF72-9DD8A5299F67}" srcOrd="1" destOrd="0" presId="urn:microsoft.com/office/officeart/2018/2/layout/IconVerticalSolidList"/>
    <dgm:cxn modelId="{7A317591-BC3E-4346-9815-C2F24613C599}" type="presParOf" srcId="{8245563B-2F96-418A-8962-8D228C8947FE}" destId="{63384813-CA59-44FE-8C93-92475136FD43}" srcOrd="2" destOrd="0" presId="urn:microsoft.com/office/officeart/2018/2/layout/IconVerticalSolidList"/>
    <dgm:cxn modelId="{12EC0842-8605-47CD-BE94-2C0E8443FF8D}" type="presParOf" srcId="{63384813-CA59-44FE-8C93-92475136FD43}" destId="{A62E8D9C-10A0-48A1-9F30-DCF16EA23F36}" srcOrd="0" destOrd="0" presId="urn:microsoft.com/office/officeart/2018/2/layout/IconVerticalSolidList"/>
    <dgm:cxn modelId="{462D3D4D-433C-494C-A783-3B1EB4C9F547}" type="presParOf" srcId="{63384813-CA59-44FE-8C93-92475136FD43}" destId="{1AB6FA9E-57E6-475E-9BCE-306B0307AF0C}" srcOrd="1" destOrd="0" presId="urn:microsoft.com/office/officeart/2018/2/layout/IconVerticalSolidList"/>
    <dgm:cxn modelId="{13E19D01-6603-4183-B653-E7573871B730}" type="presParOf" srcId="{63384813-CA59-44FE-8C93-92475136FD43}" destId="{CD49F53E-D3AC-4898-8A12-306E0C5B0542}" srcOrd="2" destOrd="0" presId="urn:microsoft.com/office/officeart/2018/2/layout/IconVerticalSolidList"/>
    <dgm:cxn modelId="{25AF5F47-9531-4F45-9C51-CE3D6E18912E}" type="presParOf" srcId="{63384813-CA59-44FE-8C93-92475136FD43}" destId="{C5BD14E8-C890-42A8-9C9E-2A18427AA818}" srcOrd="3" destOrd="0" presId="urn:microsoft.com/office/officeart/2018/2/layout/IconVerticalSolidList"/>
    <dgm:cxn modelId="{160DDCB6-2780-44CB-B9E9-21195F63F9CA}" type="presParOf" srcId="{8245563B-2F96-418A-8962-8D228C8947FE}" destId="{F19CBB50-6E90-442A-9825-1FD6FB05820D}" srcOrd="3" destOrd="0" presId="urn:microsoft.com/office/officeart/2018/2/layout/IconVerticalSolidList"/>
    <dgm:cxn modelId="{892779FA-05C4-40EC-9B48-3F2D71B84EA4}" type="presParOf" srcId="{8245563B-2F96-418A-8962-8D228C8947FE}" destId="{C7FEF209-AE83-4D38-984C-198ECC8CEE00}" srcOrd="4" destOrd="0" presId="urn:microsoft.com/office/officeart/2018/2/layout/IconVerticalSolidList"/>
    <dgm:cxn modelId="{47F802C9-4880-4262-B36C-6C1C9D61F362}" type="presParOf" srcId="{C7FEF209-AE83-4D38-984C-198ECC8CEE00}" destId="{059A8BC0-CB1F-434A-AAB7-8E140BCD0B2F}" srcOrd="0" destOrd="0" presId="urn:microsoft.com/office/officeart/2018/2/layout/IconVerticalSolidList"/>
    <dgm:cxn modelId="{B20994A3-1852-4182-AF07-AB26F5769C47}" type="presParOf" srcId="{C7FEF209-AE83-4D38-984C-198ECC8CEE00}" destId="{2077EEB5-9B5D-4D39-A7D2-1F2D5D1854BE}" srcOrd="1" destOrd="0" presId="urn:microsoft.com/office/officeart/2018/2/layout/IconVerticalSolidList"/>
    <dgm:cxn modelId="{BDB1BE05-EB90-4ACA-A760-5584A11E397C}" type="presParOf" srcId="{C7FEF209-AE83-4D38-984C-198ECC8CEE00}" destId="{ED97A389-5AC4-4A54-9C07-45717822FF01}" srcOrd="2" destOrd="0" presId="urn:microsoft.com/office/officeart/2018/2/layout/IconVerticalSolidList"/>
    <dgm:cxn modelId="{95648024-2946-4393-BA0B-ED7BFA351A48}" type="presParOf" srcId="{C7FEF209-AE83-4D38-984C-198ECC8CEE00}" destId="{BE9372E1-7125-4A3B-AA5F-419A73A2BB2A}" srcOrd="3" destOrd="0" presId="urn:microsoft.com/office/officeart/2018/2/layout/IconVerticalSolidList"/>
    <dgm:cxn modelId="{E8704FFD-1CF7-40FC-A8E4-2A88D997F6CA}" type="presParOf" srcId="{8245563B-2F96-418A-8962-8D228C8947FE}" destId="{6FB761F5-BD65-42BB-8F9D-8AC3A8280B28}" srcOrd="5" destOrd="0" presId="urn:microsoft.com/office/officeart/2018/2/layout/IconVerticalSolidList"/>
    <dgm:cxn modelId="{A0977FA0-9982-4D1A-84B7-435FB9F354B8}" type="presParOf" srcId="{8245563B-2F96-418A-8962-8D228C8947FE}" destId="{C8B1A6C5-7F1D-40F3-A976-50F45714E4A7}" srcOrd="6" destOrd="0" presId="urn:microsoft.com/office/officeart/2018/2/layout/IconVerticalSolidList"/>
    <dgm:cxn modelId="{5390B463-8D9C-4DF6-8AFE-7A5D6D2B219A}" type="presParOf" srcId="{C8B1A6C5-7F1D-40F3-A976-50F45714E4A7}" destId="{01BD4182-E0E5-49E6-9AAA-5273CEA73578}" srcOrd="0" destOrd="0" presId="urn:microsoft.com/office/officeart/2018/2/layout/IconVerticalSolidList"/>
    <dgm:cxn modelId="{D1491EE9-8190-4611-B9EB-856744B53394}" type="presParOf" srcId="{C8B1A6C5-7F1D-40F3-A976-50F45714E4A7}" destId="{1A63B123-5A86-4A9D-A9BE-9E3EEF43C0A4}" srcOrd="1" destOrd="0" presId="urn:microsoft.com/office/officeart/2018/2/layout/IconVerticalSolidList"/>
    <dgm:cxn modelId="{50777804-CF5F-40B9-A800-4C8F78078E23}" type="presParOf" srcId="{C8B1A6C5-7F1D-40F3-A976-50F45714E4A7}" destId="{B0396BA3-1135-4A1E-B469-BD36E4FBE59A}" srcOrd="2" destOrd="0" presId="urn:microsoft.com/office/officeart/2018/2/layout/IconVerticalSolidList"/>
    <dgm:cxn modelId="{F33B2239-5B1C-4527-9E82-2D960DE060C9}" type="presParOf" srcId="{C8B1A6C5-7F1D-40F3-A976-50F45714E4A7}" destId="{412B6934-4195-4A4F-890A-549E334768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38863-0E09-4E76-8647-054B3B99C4F3}"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F09643A0-AA3A-43D3-97D3-5BEABEA3D5D8}">
      <dgm:prSet/>
      <dgm:spPr>
        <a:solidFill>
          <a:schemeClr val="accent2"/>
        </a:solidFill>
      </dgm:spPr>
      <dgm:t>
        <a:bodyPr/>
        <a:lstStyle/>
        <a:p>
          <a:r>
            <a:rPr lang="en-GB"/>
            <a:t>Longitudinal integrated clerkships</a:t>
          </a:r>
          <a:endParaRPr lang="en-US"/>
        </a:p>
      </dgm:t>
    </dgm:pt>
    <dgm:pt modelId="{EA03EEAB-41D1-462D-9173-E4DC8478B6A3}" type="parTrans" cxnId="{1A676EBC-61F2-4413-AC8D-662DF663D6DB}">
      <dgm:prSet/>
      <dgm:spPr/>
      <dgm:t>
        <a:bodyPr/>
        <a:lstStyle/>
        <a:p>
          <a:endParaRPr lang="en-US"/>
        </a:p>
      </dgm:t>
    </dgm:pt>
    <dgm:pt modelId="{CFEBA5DD-26D9-4E3F-8621-2FAD4BBBC718}" type="sibTrans" cxnId="{1A676EBC-61F2-4413-AC8D-662DF663D6DB}">
      <dgm:prSet/>
      <dgm:spPr/>
      <dgm:t>
        <a:bodyPr/>
        <a:lstStyle/>
        <a:p>
          <a:endParaRPr lang="en-US"/>
        </a:p>
      </dgm:t>
    </dgm:pt>
    <dgm:pt modelId="{48FFD289-7EF6-4E75-B9B4-F396CA84F59D}">
      <dgm:prSet/>
      <dgm:spPr>
        <a:solidFill>
          <a:schemeClr val="accent2"/>
        </a:solidFill>
      </dgm:spPr>
      <dgm:t>
        <a:bodyPr/>
        <a:lstStyle/>
        <a:p>
          <a:r>
            <a:rPr lang="en-GB" dirty="0"/>
            <a:t>LIC 1: 4/9/23 – 15/12/23</a:t>
          </a:r>
          <a:endParaRPr lang="en-US" dirty="0"/>
        </a:p>
      </dgm:t>
    </dgm:pt>
    <dgm:pt modelId="{10FC3F2B-D193-44E2-805C-EB37DD34C66D}" type="parTrans" cxnId="{92649EB6-A055-40D7-97F1-66F7F7C2564A}">
      <dgm:prSet/>
      <dgm:spPr/>
      <dgm:t>
        <a:bodyPr/>
        <a:lstStyle/>
        <a:p>
          <a:endParaRPr lang="en-US"/>
        </a:p>
      </dgm:t>
    </dgm:pt>
    <dgm:pt modelId="{E0B6EBF8-CF6C-49CB-B69B-19A64E3815F3}" type="sibTrans" cxnId="{92649EB6-A055-40D7-97F1-66F7F7C2564A}">
      <dgm:prSet/>
      <dgm:spPr/>
      <dgm:t>
        <a:bodyPr/>
        <a:lstStyle/>
        <a:p>
          <a:endParaRPr lang="en-US"/>
        </a:p>
      </dgm:t>
    </dgm:pt>
    <dgm:pt modelId="{7394EBA2-7FD6-47F0-B3D5-07376A1EF2D6}">
      <dgm:prSet/>
      <dgm:spPr>
        <a:solidFill>
          <a:schemeClr val="accent2"/>
        </a:solidFill>
      </dgm:spPr>
      <dgm:t>
        <a:bodyPr/>
        <a:lstStyle/>
        <a:p>
          <a:r>
            <a:rPr lang="en-GB" dirty="0"/>
            <a:t>LIC2: 29/1/24 – 27/5/24</a:t>
          </a:r>
          <a:endParaRPr lang="en-US" dirty="0"/>
        </a:p>
      </dgm:t>
    </dgm:pt>
    <dgm:pt modelId="{342BE787-DB58-4E41-8832-907E9C8BC30C}" type="parTrans" cxnId="{EE16D4C4-A69B-432D-BB7A-EDA2C9464036}">
      <dgm:prSet/>
      <dgm:spPr/>
      <dgm:t>
        <a:bodyPr/>
        <a:lstStyle/>
        <a:p>
          <a:endParaRPr lang="en-US"/>
        </a:p>
      </dgm:t>
    </dgm:pt>
    <dgm:pt modelId="{6B28B86D-CF42-4646-BBE5-2F381B2D9F8B}" type="sibTrans" cxnId="{EE16D4C4-A69B-432D-BB7A-EDA2C9464036}">
      <dgm:prSet/>
      <dgm:spPr/>
      <dgm:t>
        <a:bodyPr/>
        <a:lstStyle/>
        <a:p>
          <a:endParaRPr lang="en-US"/>
        </a:p>
      </dgm:t>
    </dgm:pt>
    <dgm:pt modelId="{13E25D8E-CAD5-4D50-B74F-94C5F4745B7C}">
      <dgm:prSet/>
      <dgm:spPr>
        <a:solidFill>
          <a:schemeClr val="accent2"/>
        </a:solidFill>
      </dgm:spPr>
      <dgm:t>
        <a:bodyPr/>
        <a:lstStyle/>
        <a:p>
          <a:r>
            <a:rPr lang="en-GB"/>
            <a:t>Each has 7 weeks of medicine, 7 weeks of surgery </a:t>
          </a:r>
          <a:endParaRPr lang="en-US"/>
        </a:p>
      </dgm:t>
    </dgm:pt>
    <dgm:pt modelId="{22D9CAC3-FB72-4FD5-9BE6-CDC0F0F7DCA5}" type="parTrans" cxnId="{0F98DB34-AA23-48E8-9894-3A42EF5C7A5F}">
      <dgm:prSet/>
      <dgm:spPr/>
      <dgm:t>
        <a:bodyPr/>
        <a:lstStyle/>
        <a:p>
          <a:endParaRPr lang="en-US"/>
        </a:p>
      </dgm:t>
    </dgm:pt>
    <dgm:pt modelId="{74798607-E28F-4C12-93A7-CF5939551A21}" type="sibTrans" cxnId="{0F98DB34-AA23-48E8-9894-3A42EF5C7A5F}">
      <dgm:prSet/>
      <dgm:spPr/>
      <dgm:t>
        <a:bodyPr/>
        <a:lstStyle/>
        <a:p>
          <a:endParaRPr lang="en-US"/>
        </a:p>
      </dgm:t>
    </dgm:pt>
    <dgm:pt modelId="{91E79459-6EE6-4615-B96E-B41E3D3BBA3E}">
      <dgm:prSet/>
      <dgm:spPr>
        <a:solidFill>
          <a:schemeClr val="accent2"/>
        </a:solidFill>
      </dgm:spPr>
      <dgm:t>
        <a:bodyPr/>
        <a:lstStyle/>
        <a:p>
          <a:r>
            <a:rPr lang="en-GB"/>
            <a:t>Range of learning opportunities </a:t>
          </a:r>
          <a:endParaRPr lang="en-US"/>
        </a:p>
      </dgm:t>
    </dgm:pt>
    <dgm:pt modelId="{3AD81044-7B81-4C24-9544-B9D474B292AA}" type="parTrans" cxnId="{876C9364-D8E9-4703-8868-E90EBA6712F3}">
      <dgm:prSet/>
      <dgm:spPr/>
      <dgm:t>
        <a:bodyPr/>
        <a:lstStyle/>
        <a:p>
          <a:endParaRPr lang="en-US"/>
        </a:p>
      </dgm:t>
    </dgm:pt>
    <dgm:pt modelId="{6E9BF40E-30AF-41F0-85BF-4A7289C6E13D}" type="sibTrans" cxnId="{876C9364-D8E9-4703-8868-E90EBA6712F3}">
      <dgm:prSet/>
      <dgm:spPr/>
      <dgm:t>
        <a:bodyPr/>
        <a:lstStyle/>
        <a:p>
          <a:endParaRPr lang="en-US"/>
        </a:p>
      </dgm:t>
    </dgm:pt>
    <dgm:pt modelId="{DF91CE87-2257-420D-88EF-AD08030D6C42}" type="pres">
      <dgm:prSet presAssocID="{FA238863-0E09-4E76-8647-054B3B99C4F3}" presName="linear" presStyleCnt="0">
        <dgm:presLayoutVars>
          <dgm:dir/>
          <dgm:animLvl val="lvl"/>
          <dgm:resizeHandles val="exact"/>
        </dgm:presLayoutVars>
      </dgm:prSet>
      <dgm:spPr/>
    </dgm:pt>
    <dgm:pt modelId="{A70099EB-7225-47D5-A28D-C9D854232D32}" type="pres">
      <dgm:prSet presAssocID="{F09643A0-AA3A-43D3-97D3-5BEABEA3D5D8}" presName="parentLin" presStyleCnt="0"/>
      <dgm:spPr/>
    </dgm:pt>
    <dgm:pt modelId="{42BDA397-567B-47CE-B9A7-25B63753204A}" type="pres">
      <dgm:prSet presAssocID="{F09643A0-AA3A-43D3-97D3-5BEABEA3D5D8}" presName="parentLeftMargin" presStyleLbl="node1" presStyleIdx="0" presStyleCnt="5"/>
      <dgm:spPr/>
    </dgm:pt>
    <dgm:pt modelId="{0D233270-3EB6-45C4-8026-F1D30842166F}" type="pres">
      <dgm:prSet presAssocID="{F09643A0-AA3A-43D3-97D3-5BEABEA3D5D8}" presName="parentText" presStyleLbl="node1" presStyleIdx="0" presStyleCnt="5">
        <dgm:presLayoutVars>
          <dgm:chMax val="0"/>
          <dgm:bulletEnabled val="1"/>
        </dgm:presLayoutVars>
      </dgm:prSet>
      <dgm:spPr/>
    </dgm:pt>
    <dgm:pt modelId="{04DA9042-04EB-4975-BFA3-1F1C0EEBD648}" type="pres">
      <dgm:prSet presAssocID="{F09643A0-AA3A-43D3-97D3-5BEABEA3D5D8}" presName="negativeSpace" presStyleCnt="0"/>
      <dgm:spPr/>
    </dgm:pt>
    <dgm:pt modelId="{9465AFBC-7317-4333-899E-D8867062C5DA}" type="pres">
      <dgm:prSet presAssocID="{F09643A0-AA3A-43D3-97D3-5BEABEA3D5D8}" presName="childText" presStyleLbl="conFgAcc1" presStyleIdx="0" presStyleCnt="5">
        <dgm:presLayoutVars>
          <dgm:bulletEnabled val="1"/>
        </dgm:presLayoutVars>
      </dgm:prSet>
      <dgm:spPr/>
    </dgm:pt>
    <dgm:pt modelId="{01D413C6-AC83-45AF-B0E5-034EE8AD42BC}" type="pres">
      <dgm:prSet presAssocID="{CFEBA5DD-26D9-4E3F-8621-2FAD4BBBC718}" presName="spaceBetweenRectangles" presStyleCnt="0"/>
      <dgm:spPr/>
    </dgm:pt>
    <dgm:pt modelId="{205C5E83-913E-4E3C-A4DB-A51C9399E591}" type="pres">
      <dgm:prSet presAssocID="{48FFD289-7EF6-4E75-B9B4-F396CA84F59D}" presName="parentLin" presStyleCnt="0"/>
      <dgm:spPr/>
    </dgm:pt>
    <dgm:pt modelId="{9AB6F7D5-A3D6-4397-9E55-F51B07418096}" type="pres">
      <dgm:prSet presAssocID="{48FFD289-7EF6-4E75-B9B4-F396CA84F59D}" presName="parentLeftMargin" presStyleLbl="node1" presStyleIdx="0" presStyleCnt="5"/>
      <dgm:spPr/>
    </dgm:pt>
    <dgm:pt modelId="{62846B99-C851-4E2F-B6BA-F7EDBF9D86E6}" type="pres">
      <dgm:prSet presAssocID="{48FFD289-7EF6-4E75-B9B4-F396CA84F59D}" presName="parentText" presStyleLbl="node1" presStyleIdx="1" presStyleCnt="5">
        <dgm:presLayoutVars>
          <dgm:chMax val="0"/>
          <dgm:bulletEnabled val="1"/>
        </dgm:presLayoutVars>
      </dgm:prSet>
      <dgm:spPr/>
    </dgm:pt>
    <dgm:pt modelId="{04673407-3F74-4E86-A7DD-716BDE98C76E}" type="pres">
      <dgm:prSet presAssocID="{48FFD289-7EF6-4E75-B9B4-F396CA84F59D}" presName="negativeSpace" presStyleCnt="0"/>
      <dgm:spPr/>
    </dgm:pt>
    <dgm:pt modelId="{0ABF47E9-4E9A-4569-98E3-3F927C849C49}" type="pres">
      <dgm:prSet presAssocID="{48FFD289-7EF6-4E75-B9B4-F396CA84F59D}" presName="childText" presStyleLbl="conFgAcc1" presStyleIdx="1" presStyleCnt="5">
        <dgm:presLayoutVars>
          <dgm:bulletEnabled val="1"/>
        </dgm:presLayoutVars>
      </dgm:prSet>
      <dgm:spPr/>
    </dgm:pt>
    <dgm:pt modelId="{4CF8DFFB-0EF9-4FF3-952F-2ECF2D9C9591}" type="pres">
      <dgm:prSet presAssocID="{E0B6EBF8-CF6C-49CB-B69B-19A64E3815F3}" presName="spaceBetweenRectangles" presStyleCnt="0"/>
      <dgm:spPr/>
    </dgm:pt>
    <dgm:pt modelId="{EF5D803B-E8DE-4E19-A52C-3EDC8BA528D0}" type="pres">
      <dgm:prSet presAssocID="{7394EBA2-7FD6-47F0-B3D5-07376A1EF2D6}" presName="parentLin" presStyleCnt="0"/>
      <dgm:spPr/>
    </dgm:pt>
    <dgm:pt modelId="{B827A454-E91F-4EC9-AB6F-859F486A4119}" type="pres">
      <dgm:prSet presAssocID="{7394EBA2-7FD6-47F0-B3D5-07376A1EF2D6}" presName="parentLeftMargin" presStyleLbl="node1" presStyleIdx="1" presStyleCnt="5"/>
      <dgm:spPr/>
    </dgm:pt>
    <dgm:pt modelId="{56ABEF06-9507-49F1-97A4-E5DC02DF2B0F}" type="pres">
      <dgm:prSet presAssocID="{7394EBA2-7FD6-47F0-B3D5-07376A1EF2D6}" presName="parentText" presStyleLbl="node1" presStyleIdx="2" presStyleCnt="5">
        <dgm:presLayoutVars>
          <dgm:chMax val="0"/>
          <dgm:bulletEnabled val="1"/>
        </dgm:presLayoutVars>
      </dgm:prSet>
      <dgm:spPr/>
    </dgm:pt>
    <dgm:pt modelId="{658C30CD-3B84-42F5-9452-1459EEBB6216}" type="pres">
      <dgm:prSet presAssocID="{7394EBA2-7FD6-47F0-B3D5-07376A1EF2D6}" presName="negativeSpace" presStyleCnt="0"/>
      <dgm:spPr/>
    </dgm:pt>
    <dgm:pt modelId="{35599D3A-1D2A-45D7-984A-99CC70453559}" type="pres">
      <dgm:prSet presAssocID="{7394EBA2-7FD6-47F0-B3D5-07376A1EF2D6}" presName="childText" presStyleLbl="conFgAcc1" presStyleIdx="2" presStyleCnt="5">
        <dgm:presLayoutVars>
          <dgm:bulletEnabled val="1"/>
        </dgm:presLayoutVars>
      </dgm:prSet>
      <dgm:spPr/>
    </dgm:pt>
    <dgm:pt modelId="{DFF46F84-C121-4FBE-BE57-96130D20DF9E}" type="pres">
      <dgm:prSet presAssocID="{6B28B86D-CF42-4646-BBE5-2F381B2D9F8B}" presName="spaceBetweenRectangles" presStyleCnt="0"/>
      <dgm:spPr/>
    </dgm:pt>
    <dgm:pt modelId="{33B8AD4E-0437-4D83-86EE-9540359A821F}" type="pres">
      <dgm:prSet presAssocID="{13E25D8E-CAD5-4D50-B74F-94C5F4745B7C}" presName="parentLin" presStyleCnt="0"/>
      <dgm:spPr/>
    </dgm:pt>
    <dgm:pt modelId="{DA17D9E4-01F6-4135-A7A3-98C34B1BC0DD}" type="pres">
      <dgm:prSet presAssocID="{13E25D8E-CAD5-4D50-B74F-94C5F4745B7C}" presName="parentLeftMargin" presStyleLbl="node1" presStyleIdx="2" presStyleCnt="5"/>
      <dgm:spPr/>
    </dgm:pt>
    <dgm:pt modelId="{5B0A37CD-5E83-40E0-A70E-C89F9F461AE3}" type="pres">
      <dgm:prSet presAssocID="{13E25D8E-CAD5-4D50-B74F-94C5F4745B7C}" presName="parentText" presStyleLbl="node1" presStyleIdx="3" presStyleCnt="5">
        <dgm:presLayoutVars>
          <dgm:chMax val="0"/>
          <dgm:bulletEnabled val="1"/>
        </dgm:presLayoutVars>
      </dgm:prSet>
      <dgm:spPr/>
    </dgm:pt>
    <dgm:pt modelId="{631F4FD8-67FF-4D51-B53F-57C8760A601D}" type="pres">
      <dgm:prSet presAssocID="{13E25D8E-CAD5-4D50-B74F-94C5F4745B7C}" presName="negativeSpace" presStyleCnt="0"/>
      <dgm:spPr/>
    </dgm:pt>
    <dgm:pt modelId="{D6302738-18FA-4C78-A800-EF3FA1E80D01}" type="pres">
      <dgm:prSet presAssocID="{13E25D8E-CAD5-4D50-B74F-94C5F4745B7C}" presName="childText" presStyleLbl="conFgAcc1" presStyleIdx="3" presStyleCnt="5">
        <dgm:presLayoutVars>
          <dgm:bulletEnabled val="1"/>
        </dgm:presLayoutVars>
      </dgm:prSet>
      <dgm:spPr/>
    </dgm:pt>
    <dgm:pt modelId="{E5BCDD70-03E5-4239-BA83-975EBC28EDDB}" type="pres">
      <dgm:prSet presAssocID="{74798607-E28F-4C12-93A7-CF5939551A21}" presName="spaceBetweenRectangles" presStyleCnt="0"/>
      <dgm:spPr/>
    </dgm:pt>
    <dgm:pt modelId="{B82E9009-0AB9-4E94-AE3D-40B3DAB5B64A}" type="pres">
      <dgm:prSet presAssocID="{91E79459-6EE6-4615-B96E-B41E3D3BBA3E}" presName="parentLin" presStyleCnt="0"/>
      <dgm:spPr/>
    </dgm:pt>
    <dgm:pt modelId="{B38148C0-92BB-4F99-8FF2-8E0EDE2C3A8B}" type="pres">
      <dgm:prSet presAssocID="{91E79459-6EE6-4615-B96E-B41E3D3BBA3E}" presName="parentLeftMargin" presStyleLbl="node1" presStyleIdx="3" presStyleCnt="5"/>
      <dgm:spPr/>
    </dgm:pt>
    <dgm:pt modelId="{842D92B1-F2E0-420E-975D-7F9F4F7B1FB3}" type="pres">
      <dgm:prSet presAssocID="{91E79459-6EE6-4615-B96E-B41E3D3BBA3E}" presName="parentText" presStyleLbl="node1" presStyleIdx="4" presStyleCnt="5">
        <dgm:presLayoutVars>
          <dgm:chMax val="0"/>
          <dgm:bulletEnabled val="1"/>
        </dgm:presLayoutVars>
      </dgm:prSet>
      <dgm:spPr/>
    </dgm:pt>
    <dgm:pt modelId="{DC921F24-875D-4856-94A3-E9A1952FFA64}" type="pres">
      <dgm:prSet presAssocID="{91E79459-6EE6-4615-B96E-B41E3D3BBA3E}" presName="negativeSpace" presStyleCnt="0"/>
      <dgm:spPr/>
    </dgm:pt>
    <dgm:pt modelId="{E1BF76F0-9A5D-4D3F-819C-F3D38F64CF3D}" type="pres">
      <dgm:prSet presAssocID="{91E79459-6EE6-4615-B96E-B41E3D3BBA3E}" presName="childText" presStyleLbl="conFgAcc1" presStyleIdx="4" presStyleCnt="5">
        <dgm:presLayoutVars>
          <dgm:bulletEnabled val="1"/>
        </dgm:presLayoutVars>
      </dgm:prSet>
      <dgm:spPr/>
    </dgm:pt>
  </dgm:ptLst>
  <dgm:cxnLst>
    <dgm:cxn modelId="{3E8C6502-C4A7-4FE6-9AAC-4E883C979DF0}" type="presOf" srcId="{7394EBA2-7FD6-47F0-B3D5-07376A1EF2D6}" destId="{B827A454-E91F-4EC9-AB6F-859F486A4119}" srcOrd="0" destOrd="0" presId="urn:microsoft.com/office/officeart/2005/8/layout/list1"/>
    <dgm:cxn modelId="{E37D4D05-DA89-47F0-B8DB-2CE41CA7BDF1}" type="presOf" srcId="{91E79459-6EE6-4615-B96E-B41E3D3BBA3E}" destId="{842D92B1-F2E0-420E-975D-7F9F4F7B1FB3}" srcOrd="1" destOrd="0" presId="urn:microsoft.com/office/officeart/2005/8/layout/list1"/>
    <dgm:cxn modelId="{6FA89725-2821-495D-BA19-B9766BA64640}" type="presOf" srcId="{48FFD289-7EF6-4E75-B9B4-F396CA84F59D}" destId="{62846B99-C851-4E2F-B6BA-F7EDBF9D86E6}" srcOrd="1" destOrd="0" presId="urn:microsoft.com/office/officeart/2005/8/layout/list1"/>
    <dgm:cxn modelId="{0F98DB34-AA23-48E8-9894-3A42EF5C7A5F}" srcId="{FA238863-0E09-4E76-8647-054B3B99C4F3}" destId="{13E25D8E-CAD5-4D50-B74F-94C5F4745B7C}" srcOrd="3" destOrd="0" parTransId="{22D9CAC3-FB72-4FD5-9BE6-CDC0F0F7DCA5}" sibTransId="{74798607-E28F-4C12-93A7-CF5939551A21}"/>
    <dgm:cxn modelId="{876C9364-D8E9-4703-8868-E90EBA6712F3}" srcId="{FA238863-0E09-4E76-8647-054B3B99C4F3}" destId="{91E79459-6EE6-4615-B96E-B41E3D3BBA3E}" srcOrd="4" destOrd="0" parTransId="{3AD81044-7B81-4C24-9544-B9D474B292AA}" sibTransId="{6E9BF40E-30AF-41F0-85BF-4A7289C6E13D}"/>
    <dgm:cxn modelId="{46EA1465-0514-412F-8933-B94022666008}" type="presOf" srcId="{13E25D8E-CAD5-4D50-B74F-94C5F4745B7C}" destId="{5B0A37CD-5E83-40E0-A70E-C89F9F461AE3}" srcOrd="1" destOrd="0" presId="urn:microsoft.com/office/officeart/2005/8/layout/list1"/>
    <dgm:cxn modelId="{F3B3BC4C-9C58-4449-B5D3-2E8E90CC8E8E}" type="presOf" srcId="{91E79459-6EE6-4615-B96E-B41E3D3BBA3E}" destId="{B38148C0-92BB-4F99-8FF2-8E0EDE2C3A8B}" srcOrd="0" destOrd="0" presId="urn:microsoft.com/office/officeart/2005/8/layout/list1"/>
    <dgm:cxn modelId="{AC283591-BFF8-42EA-82F6-3AF6C93F4E3C}" type="presOf" srcId="{13E25D8E-CAD5-4D50-B74F-94C5F4745B7C}" destId="{DA17D9E4-01F6-4135-A7A3-98C34B1BC0DD}" srcOrd="0" destOrd="0" presId="urn:microsoft.com/office/officeart/2005/8/layout/list1"/>
    <dgm:cxn modelId="{DC2E1AA8-D509-4500-9FA2-B71BF04D08C1}" type="presOf" srcId="{FA238863-0E09-4E76-8647-054B3B99C4F3}" destId="{DF91CE87-2257-420D-88EF-AD08030D6C42}" srcOrd="0" destOrd="0" presId="urn:microsoft.com/office/officeart/2005/8/layout/list1"/>
    <dgm:cxn modelId="{92649EB6-A055-40D7-97F1-66F7F7C2564A}" srcId="{FA238863-0E09-4E76-8647-054B3B99C4F3}" destId="{48FFD289-7EF6-4E75-B9B4-F396CA84F59D}" srcOrd="1" destOrd="0" parTransId="{10FC3F2B-D193-44E2-805C-EB37DD34C66D}" sibTransId="{E0B6EBF8-CF6C-49CB-B69B-19A64E3815F3}"/>
    <dgm:cxn modelId="{1A676EBC-61F2-4413-AC8D-662DF663D6DB}" srcId="{FA238863-0E09-4E76-8647-054B3B99C4F3}" destId="{F09643A0-AA3A-43D3-97D3-5BEABEA3D5D8}" srcOrd="0" destOrd="0" parTransId="{EA03EEAB-41D1-462D-9173-E4DC8478B6A3}" sibTransId="{CFEBA5DD-26D9-4E3F-8621-2FAD4BBBC718}"/>
    <dgm:cxn modelId="{EE16D4C4-A69B-432D-BB7A-EDA2C9464036}" srcId="{FA238863-0E09-4E76-8647-054B3B99C4F3}" destId="{7394EBA2-7FD6-47F0-B3D5-07376A1EF2D6}" srcOrd="2" destOrd="0" parTransId="{342BE787-DB58-4E41-8832-907E9C8BC30C}" sibTransId="{6B28B86D-CF42-4646-BBE5-2F381B2D9F8B}"/>
    <dgm:cxn modelId="{ECC4E5D0-CAE6-44FE-9718-61AED0853B6B}" type="presOf" srcId="{F09643A0-AA3A-43D3-97D3-5BEABEA3D5D8}" destId="{42BDA397-567B-47CE-B9A7-25B63753204A}" srcOrd="0" destOrd="0" presId="urn:microsoft.com/office/officeart/2005/8/layout/list1"/>
    <dgm:cxn modelId="{814708DB-EE70-4A75-9155-C6CEFD92671D}" type="presOf" srcId="{7394EBA2-7FD6-47F0-B3D5-07376A1EF2D6}" destId="{56ABEF06-9507-49F1-97A4-E5DC02DF2B0F}" srcOrd="1" destOrd="0" presId="urn:microsoft.com/office/officeart/2005/8/layout/list1"/>
    <dgm:cxn modelId="{F3A929E9-6D72-4B02-B5FD-C4C980570813}" type="presOf" srcId="{48FFD289-7EF6-4E75-B9B4-F396CA84F59D}" destId="{9AB6F7D5-A3D6-4397-9E55-F51B07418096}" srcOrd="0" destOrd="0" presId="urn:microsoft.com/office/officeart/2005/8/layout/list1"/>
    <dgm:cxn modelId="{BDD89AFA-F3FF-428A-A9C4-0842FE7C9580}" type="presOf" srcId="{F09643A0-AA3A-43D3-97D3-5BEABEA3D5D8}" destId="{0D233270-3EB6-45C4-8026-F1D30842166F}" srcOrd="1" destOrd="0" presId="urn:microsoft.com/office/officeart/2005/8/layout/list1"/>
    <dgm:cxn modelId="{51B2D1D9-78DE-4281-B90B-DC54D901450D}" type="presParOf" srcId="{DF91CE87-2257-420D-88EF-AD08030D6C42}" destId="{A70099EB-7225-47D5-A28D-C9D854232D32}" srcOrd="0" destOrd="0" presId="urn:microsoft.com/office/officeart/2005/8/layout/list1"/>
    <dgm:cxn modelId="{67F5DA8C-1814-44DF-B0DF-4CEF7D4AEE76}" type="presParOf" srcId="{A70099EB-7225-47D5-A28D-C9D854232D32}" destId="{42BDA397-567B-47CE-B9A7-25B63753204A}" srcOrd="0" destOrd="0" presId="urn:microsoft.com/office/officeart/2005/8/layout/list1"/>
    <dgm:cxn modelId="{21D00C3D-7A31-45B0-953A-0E6F87A434FB}" type="presParOf" srcId="{A70099EB-7225-47D5-A28D-C9D854232D32}" destId="{0D233270-3EB6-45C4-8026-F1D30842166F}" srcOrd="1" destOrd="0" presId="urn:microsoft.com/office/officeart/2005/8/layout/list1"/>
    <dgm:cxn modelId="{14DEAE6C-1D4C-4A20-9940-362E27339CA4}" type="presParOf" srcId="{DF91CE87-2257-420D-88EF-AD08030D6C42}" destId="{04DA9042-04EB-4975-BFA3-1F1C0EEBD648}" srcOrd="1" destOrd="0" presId="urn:microsoft.com/office/officeart/2005/8/layout/list1"/>
    <dgm:cxn modelId="{7AA3208D-AC0C-4B81-9467-110B7099B096}" type="presParOf" srcId="{DF91CE87-2257-420D-88EF-AD08030D6C42}" destId="{9465AFBC-7317-4333-899E-D8867062C5DA}" srcOrd="2" destOrd="0" presId="urn:microsoft.com/office/officeart/2005/8/layout/list1"/>
    <dgm:cxn modelId="{4B7CBEC1-4F77-4D0D-97A3-DCD30F4AF82E}" type="presParOf" srcId="{DF91CE87-2257-420D-88EF-AD08030D6C42}" destId="{01D413C6-AC83-45AF-B0E5-034EE8AD42BC}" srcOrd="3" destOrd="0" presId="urn:microsoft.com/office/officeart/2005/8/layout/list1"/>
    <dgm:cxn modelId="{C898DC3B-B8C6-4936-AE56-FEF08A17981B}" type="presParOf" srcId="{DF91CE87-2257-420D-88EF-AD08030D6C42}" destId="{205C5E83-913E-4E3C-A4DB-A51C9399E591}" srcOrd="4" destOrd="0" presId="urn:microsoft.com/office/officeart/2005/8/layout/list1"/>
    <dgm:cxn modelId="{330FA5A8-29E0-4947-8E84-E9C3EFAEDEB2}" type="presParOf" srcId="{205C5E83-913E-4E3C-A4DB-A51C9399E591}" destId="{9AB6F7D5-A3D6-4397-9E55-F51B07418096}" srcOrd="0" destOrd="0" presId="urn:microsoft.com/office/officeart/2005/8/layout/list1"/>
    <dgm:cxn modelId="{350489A7-C21D-4F82-80DC-44AB8A3E683C}" type="presParOf" srcId="{205C5E83-913E-4E3C-A4DB-A51C9399E591}" destId="{62846B99-C851-4E2F-B6BA-F7EDBF9D86E6}" srcOrd="1" destOrd="0" presId="urn:microsoft.com/office/officeart/2005/8/layout/list1"/>
    <dgm:cxn modelId="{1B3647A9-A175-408E-A746-915DB46834DB}" type="presParOf" srcId="{DF91CE87-2257-420D-88EF-AD08030D6C42}" destId="{04673407-3F74-4E86-A7DD-716BDE98C76E}" srcOrd="5" destOrd="0" presId="urn:microsoft.com/office/officeart/2005/8/layout/list1"/>
    <dgm:cxn modelId="{5E98918A-2F48-4BE9-8B56-6382118DB628}" type="presParOf" srcId="{DF91CE87-2257-420D-88EF-AD08030D6C42}" destId="{0ABF47E9-4E9A-4569-98E3-3F927C849C49}" srcOrd="6" destOrd="0" presId="urn:microsoft.com/office/officeart/2005/8/layout/list1"/>
    <dgm:cxn modelId="{6BEDD8E3-91D4-461D-AAC3-E3D7A82D6F4E}" type="presParOf" srcId="{DF91CE87-2257-420D-88EF-AD08030D6C42}" destId="{4CF8DFFB-0EF9-4FF3-952F-2ECF2D9C9591}" srcOrd="7" destOrd="0" presId="urn:microsoft.com/office/officeart/2005/8/layout/list1"/>
    <dgm:cxn modelId="{66195681-763C-4D48-86B1-346AB1FAFFA6}" type="presParOf" srcId="{DF91CE87-2257-420D-88EF-AD08030D6C42}" destId="{EF5D803B-E8DE-4E19-A52C-3EDC8BA528D0}" srcOrd="8" destOrd="0" presId="urn:microsoft.com/office/officeart/2005/8/layout/list1"/>
    <dgm:cxn modelId="{2A55EB1A-4ECF-40D6-BDFA-191D7BD5D892}" type="presParOf" srcId="{EF5D803B-E8DE-4E19-A52C-3EDC8BA528D0}" destId="{B827A454-E91F-4EC9-AB6F-859F486A4119}" srcOrd="0" destOrd="0" presId="urn:microsoft.com/office/officeart/2005/8/layout/list1"/>
    <dgm:cxn modelId="{D129B979-EE88-4B02-B845-37DF249F589C}" type="presParOf" srcId="{EF5D803B-E8DE-4E19-A52C-3EDC8BA528D0}" destId="{56ABEF06-9507-49F1-97A4-E5DC02DF2B0F}" srcOrd="1" destOrd="0" presId="urn:microsoft.com/office/officeart/2005/8/layout/list1"/>
    <dgm:cxn modelId="{5958FA15-1D36-4F6B-B31D-7F6A2949E85F}" type="presParOf" srcId="{DF91CE87-2257-420D-88EF-AD08030D6C42}" destId="{658C30CD-3B84-42F5-9452-1459EEBB6216}" srcOrd="9" destOrd="0" presId="urn:microsoft.com/office/officeart/2005/8/layout/list1"/>
    <dgm:cxn modelId="{00E3C04C-6356-49FC-9233-F2F8810366E7}" type="presParOf" srcId="{DF91CE87-2257-420D-88EF-AD08030D6C42}" destId="{35599D3A-1D2A-45D7-984A-99CC70453559}" srcOrd="10" destOrd="0" presId="urn:microsoft.com/office/officeart/2005/8/layout/list1"/>
    <dgm:cxn modelId="{11BAEC9A-D250-4473-B6A7-028F1FB35006}" type="presParOf" srcId="{DF91CE87-2257-420D-88EF-AD08030D6C42}" destId="{DFF46F84-C121-4FBE-BE57-96130D20DF9E}" srcOrd="11" destOrd="0" presId="urn:microsoft.com/office/officeart/2005/8/layout/list1"/>
    <dgm:cxn modelId="{555701A5-8AD5-494A-BCF3-13E02EE68462}" type="presParOf" srcId="{DF91CE87-2257-420D-88EF-AD08030D6C42}" destId="{33B8AD4E-0437-4D83-86EE-9540359A821F}" srcOrd="12" destOrd="0" presId="urn:microsoft.com/office/officeart/2005/8/layout/list1"/>
    <dgm:cxn modelId="{39FC0079-B5D6-432F-B96D-93F8D90E9250}" type="presParOf" srcId="{33B8AD4E-0437-4D83-86EE-9540359A821F}" destId="{DA17D9E4-01F6-4135-A7A3-98C34B1BC0DD}" srcOrd="0" destOrd="0" presId="urn:microsoft.com/office/officeart/2005/8/layout/list1"/>
    <dgm:cxn modelId="{46A7528F-90E6-4BFD-A770-0ADCF157BBBC}" type="presParOf" srcId="{33B8AD4E-0437-4D83-86EE-9540359A821F}" destId="{5B0A37CD-5E83-40E0-A70E-C89F9F461AE3}" srcOrd="1" destOrd="0" presId="urn:microsoft.com/office/officeart/2005/8/layout/list1"/>
    <dgm:cxn modelId="{D8640FF9-CDE3-4A73-8F01-E520101EE564}" type="presParOf" srcId="{DF91CE87-2257-420D-88EF-AD08030D6C42}" destId="{631F4FD8-67FF-4D51-B53F-57C8760A601D}" srcOrd="13" destOrd="0" presId="urn:microsoft.com/office/officeart/2005/8/layout/list1"/>
    <dgm:cxn modelId="{EC0FF38F-D0D8-4F9C-81E1-15429F1984D4}" type="presParOf" srcId="{DF91CE87-2257-420D-88EF-AD08030D6C42}" destId="{D6302738-18FA-4C78-A800-EF3FA1E80D01}" srcOrd="14" destOrd="0" presId="urn:microsoft.com/office/officeart/2005/8/layout/list1"/>
    <dgm:cxn modelId="{F99CE88D-C306-41B4-83F4-C6F9D02FD5BC}" type="presParOf" srcId="{DF91CE87-2257-420D-88EF-AD08030D6C42}" destId="{E5BCDD70-03E5-4239-BA83-975EBC28EDDB}" srcOrd="15" destOrd="0" presId="urn:microsoft.com/office/officeart/2005/8/layout/list1"/>
    <dgm:cxn modelId="{228FD0DF-63E2-4AAF-849F-258E1396F6BE}" type="presParOf" srcId="{DF91CE87-2257-420D-88EF-AD08030D6C42}" destId="{B82E9009-0AB9-4E94-AE3D-40B3DAB5B64A}" srcOrd="16" destOrd="0" presId="urn:microsoft.com/office/officeart/2005/8/layout/list1"/>
    <dgm:cxn modelId="{3086DFBD-F3F0-46C8-93A0-9660B026341B}" type="presParOf" srcId="{B82E9009-0AB9-4E94-AE3D-40B3DAB5B64A}" destId="{B38148C0-92BB-4F99-8FF2-8E0EDE2C3A8B}" srcOrd="0" destOrd="0" presId="urn:microsoft.com/office/officeart/2005/8/layout/list1"/>
    <dgm:cxn modelId="{BF2EB5F4-0BE3-420F-9E67-85883FBA5A34}" type="presParOf" srcId="{B82E9009-0AB9-4E94-AE3D-40B3DAB5B64A}" destId="{842D92B1-F2E0-420E-975D-7F9F4F7B1FB3}" srcOrd="1" destOrd="0" presId="urn:microsoft.com/office/officeart/2005/8/layout/list1"/>
    <dgm:cxn modelId="{0D1FF6BE-9579-4C0A-83EA-0AD381265CD5}" type="presParOf" srcId="{DF91CE87-2257-420D-88EF-AD08030D6C42}" destId="{DC921F24-875D-4856-94A3-E9A1952FFA64}" srcOrd="17" destOrd="0" presId="urn:microsoft.com/office/officeart/2005/8/layout/list1"/>
    <dgm:cxn modelId="{B9253EFB-7413-471F-A853-E09DBD59A24E}" type="presParOf" srcId="{DF91CE87-2257-420D-88EF-AD08030D6C42}" destId="{E1BF76F0-9A5D-4D3F-819C-F3D38F64CF3D}"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7050A8-DFFB-4C3D-A2B7-7E5A7F101402}" type="doc">
      <dgm:prSet loTypeId="urn:microsoft.com/office/officeart/2005/8/layout/hierarchy1" loCatId="hierarchy" qsTypeId="urn:microsoft.com/office/officeart/2005/8/quickstyle/simple2" qsCatId="simple" csTypeId="urn:microsoft.com/office/officeart/2005/8/colors/accent2_2" csCatId="accent2"/>
      <dgm:spPr/>
      <dgm:t>
        <a:bodyPr/>
        <a:lstStyle/>
        <a:p>
          <a:endParaRPr lang="en-US"/>
        </a:p>
      </dgm:t>
    </dgm:pt>
    <dgm:pt modelId="{7D911BAA-E512-47C4-BEF8-719756E496B2}">
      <dgm:prSet/>
      <dgm:spPr/>
      <dgm:t>
        <a:bodyPr/>
        <a:lstStyle/>
        <a:p>
          <a:r>
            <a:rPr lang="en-GB"/>
            <a:t>Part 1: Altered bowel habit </a:t>
          </a:r>
          <a:endParaRPr lang="en-US"/>
        </a:p>
      </dgm:t>
    </dgm:pt>
    <dgm:pt modelId="{ACC55542-FA75-4981-A007-B04667919C9D}" type="parTrans" cxnId="{E86A016D-94AE-45C4-81A8-2FC964805CE7}">
      <dgm:prSet/>
      <dgm:spPr/>
      <dgm:t>
        <a:bodyPr/>
        <a:lstStyle/>
        <a:p>
          <a:endParaRPr lang="en-US"/>
        </a:p>
      </dgm:t>
    </dgm:pt>
    <dgm:pt modelId="{FD383103-9AC4-4EE2-92B7-A6216B0C1C09}" type="sibTrans" cxnId="{E86A016D-94AE-45C4-81A8-2FC964805CE7}">
      <dgm:prSet/>
      <dgm:spPr/>
      <dgm:t>
        <a:bodyPr/>
        <a:lstStyle/>
        <a:p>
          <a:endParaRPr lang="en-US"/>
        </a:p>
      </dgm:t>
    </dgm:pt>
    <dgm:pt modelId="{CCB4655D-3FFD-4D5D-B39B-CD1F5F546FF4}">
      <dgm:prSet/>
      <dgm:spPr/>
      <dgm:t>
        <a:bodyPr/>
        <a:lstStyle/>
        <a:p>
          <a:r>
            <a:rPr lang="en-GB"/>
            <a:t>Part 2: Peri-operative care and complications </a:t>
          </a:r>
          <a:endParaRPr lang="en-US"/>
        </a:p>
      </dgm:t>
    </dgm:pt>
    <dgm:pt modelId="{1DF2576E-8F5E-47F1-9AE6-148D75DCD4E5}" type="parTrans" cxnId="{033571BF-420D-45B7-9CF7-397A00C59D9D}">
      <dgm:prSet/>
      <dgm:spPr/>
      <dgm:t>
        <a:bodyPr/>
        <a:lstStyle/>
        <a:p>
          <a:endParaRPr lang="en-US"/>
        </a:p>
      </dgm:t>
    </dgm:pt>
    <dgm:pt modelId="{00548992-FA54-4E69-AF3C-66E4E653842F}" type="sibTrans" cxnId="{033571BF-420D-45B7-9CF7-397A00C59D9D}">
      <dgm:prSet/>
      <dgm:spPr/>
      <dgm:t>
        <a:bodyPr/>
        <a:lstStyle/>
        <a:p>
          <a:endParaRPr lang="en-US"/>
        </a:p>
      </dgm:t>
    </dgm:pt>
    <dgm:pt modelId="{9CA06945-B915-45FE-A1D4-2CC7D5BFB49C}" type="pres">
      <dgm:prSet presAssocID="{BA7050A8-DFFB-4C3D-A2B7-7E5A7F101402}" presName="hierChild1" presStyleCnt="0">
        <dgm:presLayoutVars>
          <dgm:chPref val="1"/>
          <dgm:dir/>
          <dgm:animOne val="branch"/>
          <dgm:animLvl val="lvl"/>
          <dgm:resizeHandles/>
        </dgm:presLayoutVars>
      </dgm:prSet>
      <dgm:spPr/>
    </dgm:pt>
    <dgm:pt modelId="{90E78865-65C8-40C8-A13F-60F6887C72B4}" type="pres">
      <dgm:prSet presAssocID="{7D911BAA-E512-47C4-BEF8-719756E496B2}" presName="hierRoot1" presStyleCnt="0"/>
      <dgm:spPr/>
    </dgm:pt>
    <dgm:pt modelId="{02CA6DAC-530F-47F5-B457-68F41BDFB2C8}" type="pres">
      <dgm:prSet presAssocID="{7D911BAA-E512-47C4-BEF8-719756E496B2}" presName="composite" presStyleCnt="0"/>
      <dgm:spPr/>
    </dgm:pt>
    <dgm:pt modelId="{BB9781D5-962A-4285-92E9-1ADE0DCE6141}" type="pres">
      <dgm:prSet presAssocID="{7D911BAA-E512-47C4-BEF8-719756E496B2}" presName="background" presStyleLbl="node0" presStyleIdx="0" presStyleCnt="2"/>
      <dgm:spPr/>
    </dgm:pt>
    <dgm:pt modelId="{2FF8AF7C-CF2D-4F2C-89B3-E27BA860103B}" type="pres">
      <dgm:prSet presAssocID="{7D911BAA-E512-47C4-BEF8-719756E496B2}" presName="text" presStyleLbl="fgAcc0" presStyleIdx="0" presStyleCnt="2">
        <dgm:presLayoutVars>
          <dgm:chPref val="3"/>
        </dgm:presLayoutVars>
      </dgm:prSet>
      <dgm:spPr/>
    </dgm:pt>
    <dgm:pt modelId="{4BE70BF6-BE73-44F3-8795-44ED04BB5586}" type="pres">
      <dgm:prSet presAssocID="{7D911BAA-E512-47C4-BEF8-719756E496B2}" presName="hierChild2" presStyleCnt="0"/>
      <dgm:spPr/>
    </dgm:pt>
    <dgm:pt modelId="{F51D6741-BFD7-4144-AB24-4D30675D28B3}" type="pres">
      <dgm:prSet presAssocID="{CCB4655D-3FFD-4D5D-B39B-CD1F5F546FF4}" presName="hierRoot1" presStyleCnt="0"/>
      <dgm:spPr/>
    </dgm:pt>
    <dgm:pt modelId="{43F61EF4-E9DB-4526-845F-5D00B4F1A08A}" type="pres">
      <dgm:prSet presAssocID="{CCB4655D-3FFD-4D5D-B39B-CD1F5F546FF4}" presName="composite" presStyleCnt="0"/>
      <dgm:spPr/>
    </dgm:pt>
    <dgm:pt modelId="{58977439-7DCA-4F05-94DC-94E53BF45E45}" type="pres">
      <dgm:prSet presAssocID="{CCB4655D-3FFD-4D5D-B39B-CD1F5F546FF4}" presName="background" presStyleLbl="node0" presStyleIdx="1" presStyleCnt="2"/>
      <dgm:spPr/>
    </dgm:pt>
    <dgm:pt modelId="{54F5904B-D78D-4954-9ABF-E98C8ED24244}" type="pres">
      <dgm:prSet presAssocID="{CCB4655D-3FFD-4D5D-B39B-CD1F5F546FF4}" presName="text" presStyleLbl="fgAcc0" presStyleIdx="1" presStyleCnt="2">
        <dgm:presLayoutVars>
          <dgm:chPref val="3"/>
        </dgm:presLayoutVars>
      </dgm:prSet>
      <dgm:spPr/>
    </dgm:pt>
    <dgm:pt modelId="{70D8A01B-7B8D-4699-8D5A-128039F2BB93}" type="pres">
      <dgm:prSet presAssocID="{CCB4655D-3FFD-4D5D-B39B-CD1F5F546FF4}" presName="hierChild2" presStyleCnt="0"/>
      <dgm:spPr/>
    </dgm:pt>
  </dgm:ptLst>
  <dgm:cxnLst>
    <dgm:cxn modelId="{F2E5E608-7361-4106-A006-2DA11565969A}" type="presOf" srcId="{BA7050A8-DFFB-4C3D-A2B7-7E5A7F101402}" destId="{9CA06945-B915-45FE-A1D4-2CC7D5BFB49C}" srcOrd="0" destOrd="0" presId="urn:microsoft.com/office/officeart/2005/8/layout/hierarchy1"/>
    <dgm:cxn modelId="{859ABC69-08D0-409A-AEBA-C2F0901CA140}" type="presOf" srcId="{CCB4655D-3FFD-4D5D-B39B-CD1F5F546FF4}" destId="{54F5904B-D78D-4954-9ABF-E98C8ED24244}" srcOrd="0" destOrd="0" presId="urn:microsoft.com/office/officeart/2005/8/layout/hierarchy1"/>
    <dgm:cxn modelId="{E86A016D-94AE-45C4-81A8-2FC964805CE7}" srcId="{BA7050A8-DFFB-4C3D-A2B7-7E5A7F101402}" destId="{7D911BAA-E512-47C4-BEF8-719756E496B2}" srcOrd="0" destOrd="0" parTransId="{ACC55542-FA75-4981-A007-B04667919C9D}" sibTransId="{FD383103-9AC4-4EE2-92B7-A6216B0C1C09}"/>
    <dgm:cxn modelId="{5D7E0853-B2CF-452F-986E-62E8F07B6E33}" type="presOf" srcId="{7D911BAA-E512-47C4-BEF8-719756E496B2}" destId="{2FF8AF7C-CF2D-4F2C-89B3-E27BA860103B}" srcOrd="0" destOrd="0" presId="urn:microsoft.com/office/officeart/2005/8/layout/hierarchy1"/>
    <dgm:cxn modelId="{033571BF-420D-45B7-9CF7-397A00C59D9D}" srcId="{BA7050A8-DFFB-4C3D-A2B7-7E5A7F101402}" destId="{CCB4655D-3FFD-4D5D-B39B-CD1F5F546FF4}" srcOrd="1" destOrd="0" parTransId="{1DF2576E-8F5E-47F1-9AE6-148D75DCD4E5}" sibTransId="{00548992-FA54-4E69-AF3C-66E4E653842F}"/>
    <dgm:cxn modelId="{7B508835-83C7-4ACB-BD32-95EC68C296FD}" type="presParOf" srcId="{9CA06945-B915-45FE-A1D4-2CC7D5BFB49C}" destId="{90E78865-65C8-40C8-A13F-60F6887C72B4}" srcOrd="0" destOrd="0" presId="urn:microsoft.com/office/officeart/2005/8/layout/hierarchy1"/>
    <dgm:cxn modelId="{CF8A510C-D603-4F41-AB20-45D36497CB28}" type="presParOf" srcId="{90E78865-65C8-40C8-A13F-60F6887C72B4}" destId="{02CA6DAC-530F-47F5-B457-68F41BDFB2C8}" srcOrd="0" destOrd="0" presId="urn:microsoft.com/office/officeart/2005/8/layout/hierarchy1"/>
    <dgm:cxn modelId="{B6972B3C-B86F-44C3-B90F-FA13D7E8D06E}" type="presParOf" srcId="{02CA6DAC-530F-47F5-B457-68F41BDFB2C8}" destId="{BB9781D5-962A-4285-92E9-1ADE0DCE6141}" srcOrd="0" destOrd="0" presId="urn:microsoft.com/office/officeart/2005/8/layout/hierarchy1"/>
    <dgm:cxn modelId="{F3B35096-3B59-43A6-98AF-B7956DEFF330}" type="presParOf" srcId="{02CA6DAC-530F-47F5-B457-68F41BDFB2C8}" destId="{2FF8AF7C-CF2D-4F2C-89B3-E27BA860103B}" srcOrd="1" destOrd="0" presId="urn:microsoft.com/office/officeart/2005/8/layout/hierarchy1"/>
    <dgm:cxn modelId="{CE3D2638-33BD-4D74-A448-BA0EE63CE74E}" type="presParOf" srcId="{90E78865-65C8-40C8-A13F-60F6887C72B4}" destId="{4BE70BF6-BE73-44F3-8795-44ED04BB5586}" srcOrd="1" destOrd="0" presId="urn:microsoft.com/office/officeart/2005/8/layout/hierarchy1"/>
    <dgm:cxn modelId="{EA09BFBF-3260-434E-875D-3841240EB525}" type="presParOf" srcId="{9CA06945-B915-45FE-A1D4-2CC7D5BFB49C}" destId="{F51D6741-BFD7-4144-AB24-4D30675D28B3}" srcOrd="1" destOrd="0" presId="urn:microsoft.com/office/officeart/2005/8/layout/hierarchy1"/>
    <dgm:cxn modelId="{C715B202-3834-4D46-89B1-E110D375021A}" type="presParOf" srcId="{F51D6741-BFD7-4144-AB24-4D30675D28B3}" destId="{43F61EF4-E9DB-4526-845F-5D00B4F1A08A}" srcOrd="0" destOrd="0" presId="urn:microsoft.com/office/officeart/2005/8/layout/hierarchy1"/>
    <dgm:cxn modelId="{DC86DD6A-374B-4445-91A8-EE123E8662DF}" type="presParOf" srcId="{43F61EF4-E9DB-4526-845F-5D00B4F1A08A}" destId="{58977439-7DCA-4F05-94DC-94E53BF45E45}" srcOrd="0" destOrd="0" presId="urn:microsoft.com/office/officeart/2005/8/layout/hierarchy1"/>
    <dgm:cxn modelId="{5018B519-F214-4F98-9A6C-578CFEC2671E}" type="presParOf" srcId="{43F61EF4-E9DB-4526-845F-5D00B4F1A08A}" destId="{54F5904B-D78D-4954-9ABF-E98C8ED24244}" srcOrd="1" destOrd="0" presId="urn:microsoft.com/office/officeart/2005/8/layout/hierarchy1"/>
    <dgm:cxn modelId="{514C1CBB-14E8-4650-B8D3-54C2F616AEB8}" type="presParOf" srcId="{F51D6741-BFD7-4144-AB24-4D30675D28B3}" destId="{70D8A01B-7B8D-4699-8D5A-128039F2BB9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C005F8-2FB6-4E5C-BE17-A4172D13F3B6}"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E6247D2-E00A-487B-BF66-00BEFD4289B9}">
      <dgm:prSet/>
      <dgm:spPr/>
      <dgm:t>
        <a:bodyPr/>
        <a:lstStyle/>
        <a:p>
          <a:r>
            <a:rPr lang="en-GB"/>
            <a:t>Interface of services</a:t>
          </a:r>
          <a:endParaRPr lang="en-US"/>
        </a:p>
      </dgm:t>
    </dgm:pt>
    <dgm:pt modelId="{337CDC0C-A827-480E-ABB5-ECAD3F01283E}" type="parTrans" cxnId="{06DC64F8-C3B3-488C-9D2F-411D170772D0}">
      <dgm:prSet/>
      <dgm:spPr/>
      <dgm:t>
        <a:bodyPr/>
        <a:lstStyle/>
        <a:p>
          <a:endParaRPr lang="en-US"/>
        </a:p>
      </dgm:t>
    </dgm:pt>
    <dgm:pt modelId="{C3049FED-7285-4633-A7F9-E06BCCDCBAA1}" type="sibTrans" cxnId="{06DC64F8-C3B3-488C-9D2F-411D170772D0}">
      <dgm:prSet/>
      <dgm:spPr/>
      <dgm:t>
        <a:bodyPr/>
        <a:lstStyle/>
        <a:p>
          <a:endParaRPr lang="en-US"/>
        </a:p>
      </dgm:t>
    </dgm:pt>
    <dgm:pt modelId="{E11458B8-8752-4DE0-AAB2-87A7B141A5F5}">
      <dgm:prSet/>
      <dgm:spPr/>
      <dgm:t>
        <a:bodyPr/>
        <a:lstStyle/>
        <a:p>
          <a:r>
            <a:rPr lang="en-GB" dirty="0"/>
            <a:t>Cancer screening services</a:t>
          </a:r>
          <a:endParaRPr lang="en-US" dirty="0"/>
        </a:p>
      </dgm:t>
    </dgm:pt>
    <dgm:pt modelId="{74BCD90C-681B-4C9E-A6A0-7BD34EE80D49}" type="parTrans" cxnId="{AA957DB5-ABC1-4640-9372-F7B4E3D1888D}">
      <dgm:prSet/>
      <dgm:spPr/>
      <dgm:t>
        <a:bodyPr/>
        <a:lstStyle/>
        <a:p>
          <a:endParaRPr lang="en-US"/>
        </a:p>
      </dgm:t>
    </dgm:pt>
    <dgm:pt modelId="{1EC52DFE-6032-4BA8-B3A9-BAEF0F6965FD}" type="sibTrans" cxnId="{AA957DB5-ABC1-4640-9372-F7B4E3D1888D}">
      <dgm:prSet/>
      <dgm:spPr/>
      <dgm:t>
        <a:bodyPr/>
        <a:lstStyle/>
        <a:p>
          <a:endParaRPr lang="en-US"/>
        </a:p>
      </dgm:t>
    </dgm:pt>
    <dgm:pt modelId="{8273A853-CB6E-4267-80C8-84312467B116}">
      <dgm:prSet/>
      <dgm:spPr/>
      <dgm:t>
        <a:bodyPr/>
        <a:lstStyle/>
        <a:p>
          <a:r>
            <a:rPr lang="en-GB"/>
            <a:t>Clinical reasoning</a:t>
          </a:r>
          <a:endParaRPr lang="en-US"/>
        </a:p>
      </dgm:t>
    </dgm:pt>
    <dgm:pt modelId="{F01CB69A-7998-4F12-85B1-078C87B08C81}" type="parTrans" cxnId="{B6F537AA-F9A1-4D92-94C3-55D51D179E81}">
      <dgm:prSet/>
      <dgm:spPr/>
      <dgm:t>
        <a:bodyPr/>
        <a:lstStyle/>
        <a:p>
          <a:endParaRPr lang="en-US"/>
        </a:p>
      </dgm:t>
    </dgm:pt>
    <dgm:pt modelId="{FB9A6C92-F94F-4C05-9101-0E46BB39C214}" type="sibTrans" cxnId="{B6F537AA-F9A1-4D92-94C3-55D51D179E81}">
      <dgm:prSet/>
      <dgm:spPr/>
      <dgm:t>
        <a:bodyPr/>
        <a:lstStyle/>
        <a:p>
          <a:endParaRPr lang="en-US"/>
        </a:p>
      </dgm:t>
    </dgm:pt>
    <dgm:pt modelId="{7ED22116-153A-4B95-9EC1-75DF164E7C47}">
      <dgm:prSet/>
      <dgm:spPr/>
      <dgm:t>
        <a:bodyPr/>
        <a:lstStyle/>
        <a:p>
          <a:r>
            <a:rPr lang="en-GB"/>
            <a:t>Differential diagnosis</a:t>
          </a:r>
          <a:endParaRPr lang="en-US"/>
        </a:p>
      </dgm:t>
    </dgm:pt>
    <dgm:pt modelId="{CDEC7AF7-6623-4FE5-8267-F284BEBAC9BB}" type="parTrans" cxnId="{D21736CF-23EE-44C1-AA6D-4FA95794DE57}">
      <dgm:prSet/>
      <dgm:spPr/>
      <dgm:t>
        <a:bodyPr/>
        <a:lstStyle/>
        <a:p>
          <a:endParaRPr lang="en-US"/>
        </a:p>
      </dgm:t>
    </dgm:pt>
    <dgm:pt modelId="{92C48128-7639-4F92-A917-D7006C51FE60}" type="sibTrans" cxnId="{D21736CF-23EE-44C1-AA6D-4FA95794DE57}">
      <dgm:prSet/>
      <dgm:spPr/>
      <dgm:t>
        <a:bodyPr/>
        <a:lstStyle/>
        <a:p>
          <a:endParaRPr lang="en-US"/>
        </a:p>
      </dgm:t>
    </dgm:pt>
    <dgm:pt modelId="{F1859C72-9E28-482D-A577-1A2E5167B12A}">
      <dgm:prSet/>
      <dgm:spPr/>
      <dgm:t>
        <a:bodyPr/>
        <a:lstStyle/>
        <a:p>
          <a:r>
            <a:rPr lang="en-GB"/>
            <a:t>Problem lists</a:t>
          </a:r>
          <a:endParaRPr lang="en-US"/>
        </a:p>
      </dgm:t>
    </dgm:pt>
    <dgm:pt modelId="{6D07DD9F-D528-4198-847F-5338A0BDEE02}" type="parTrans" cxnId="{262ABA69-6501-40CB-854C-197B62DCF862}">
      <dgm:prSet/>
      <dgm:spPr/>
      <dgm:t>
        <a:bodyPr/>
        <a:lstStyle/>
        <a:p>
          <a:endParaRPr lang="en-US"/>
        </a:p>
      </dgm:t>
    </dgm:pt>
    <dgm:pt modelId="{BA8BCB16-90F4-4290-B3DF-8458E19C085B}" type="sibTrans" cxnId="{262ABA69-6501-40CB-854C-197B62DCF862}">
      <dgm:prSet/>
      <dgm:spPr/>
      <dgm:t>
        <a:bodyPr/>
        <a:lstStyle/>
        <a:p>
          <a:endParaRPr lang="en-US"/>
        </a:p>
      </dgm:t>
    </dgm:pt>
    <dgm:pt modelId="{C28763C2-08BC-4CC9-8048-5BF7166D0691}">
      <dgm:prSet/>
      <dgm:spPr/>
      <dgm:t>
        <a:bodyPr/>
        <a:lstStyle/>
        <a:p>
          <a:r>
            <a:rPr lang="en-GB"/>
            <a:t>Evidence-based investigation and management</a:t>
          </a:r>
          <a:endParaRPr lang="en-US"/>
        </a:p>
      </dgm:t>
    </dgm:pt>
    <dgm:pt modelId="{262318D2-98D5-4300-9FE4-845331D3D618}" type="parTrans" cxnId="{43632173-EC6B-4B39-9329-72C1C0E54058}">
      <dgm:prSet/>
      <dgm:spPr/>
      <dgm:t>
        <a:bodyPr/>
        <a:lstStyle/>
        <a:p>
          <a:endParaRPr lang="en-US"/>
        </a:p>
      </dgm:t>
    </dgm:pt>
    <dgm:pt modelId="{A65FC608-643E-458B-936E-752EECEB9EDB}" type="sibTrans" cxnId="{43632173-EC6B-4B39-9329-72C1C0E54058}">
      <dgm:prSet/>
      <dgm:spPr/>
      <dgm:t>
        <a:bodyPr/>
        <a:lstStyle/>
        <a:p>
          <a:endParaRPr lang="en-US"/>
        </a:p>
      </dgm:t>
    </dgm:pt>
    <dgm:pt modelId="{67A01062-EA56-4CE3-90A6-D6F0209220F0}" type="pres">
      <dgm:prSet presAssocID="{2EC005F8-2FB6-4E5C-BE17-A4172D13F3B6}" presName="vert0" presStyleCnt="0">
        <dgm:presLayoutVars>
          <dgm:dir/>
          <dgm:animOne val="branch"/>
          <dgm:animLvl val="lvl"/>
        </dgm:presLayoutVars>
      </dgm:prSet>
      <dgm:spPr/>
    </dgm:pt>
    <dgm:pt modelId="{E171FDD2-01E7-45C2-839A-92FA41B92C71}" type="pres">
      <dgm:prSet presAssocID="{DE6247D2-E00A-487B-BF66-00BEFD4289B9}" presName="thickLine" presStyleLbl="alignNode1" presStyleIdx="0" presStyleCnt="6"/>
      <dgm:spPr/>
    </dgm:pt>
    <dgm:pt modelId="{91B8FF67-EE3F-4C1F-8080-C36340D297B0}" type="pres">
      <dgm:prSet presAssocID="{DE6247D2-E00A-487B-BF66-00BEFD4289B9}" presName="horz1" presStyleCnt="0"/>
      <dgm:spPr/>
    </dgm:pt>
    <dgm:pt modelId="{DEA08F29-28B4-4721-A9E7-0C8E3BC4AE4C}" type="pres">
      <dgm:prSet presAssocID="{DE6247D2-E00A-487B-BF66-00BEFD4289B9}" presName="tx1" presStyleLbl="revTx" presStyleIdx="0" presStyleCnt="6"/>
      <dgm:spPr/>
    </dgm:pt>
    <dgm:pt modelId="{C4D154A6-2F5E-484A-880C-2FFD253DF46B}" type="pres">
      <dgm:prSet presAssocID="{DE6247D2-E00A-487B-BF66-00BEFD4289B9}" presName="vert1" presStyleCnt="0"/>
      <dgm:spPr/>
    </dgm:pt>
    <dgm:pt modelId="{58BAE14F-3EC2-4965-9436-CE3D6B9E43BF}" type="pres">
      <dgm:prSet presAssocID="{E11458B8-8752-4DE0-AAB2-87A7B141A5F5}" presName="thickLine" presStyleLbl="alignNode1" presStyleIdx="1" presStyleCnt="6"/>
      <dgm:spPr/>
    </dgm:pt>
    <dgm:pt modelId="{5174525C-9F97-43B1-8166-D7E6A61CE98E}" type="pres">
      <dgm:prSet presAssocID="{E11458B8-8752-4DE0-AAB2-87A7B141A5F5}" presName="horz1" presStyleCnt="0"/>
      <dgm:spPr/>
    </dgm:pt>
    <dgm:pt modelId="{9CFDB6C9-DCA3-4EA6-BCF8-FA08702C16BC}" type="pres">
      <dgm:prSet presAssocID="{E11458B8-8752-4DE0-AAB2-87A7B141A5F5}" presName="tx1" presStyleLbl="revTx" presStyleIdx="1" presStyleCnt="6"/>
      <dgm:spPr/>
    </dgm:pt>
    <dgm:pt modelId="{5F1336D7-F873-4596-ABD0-E9C149E452D8}" type="pres">
      <dgm:prSet presAssocID="{E11458B8-8752-4DE0-AAB2-87A7B141A5F5}" presName="vert1" presStyleCnt="0"/>
      <dgm:spPr/>
    </dgm:pt>
    <dgm:pt modelId="{52B4F2E7-277D-457D-90AA-1CFBD49B5ED4}" type="pres">
      <dgm:prSet presAssocID="{8273A853-CB6E-4267-80C8-84312467B116}" presName="thickLine" presStyleLbl="alignNode1" presStyleIdx="2" presStyleCnt="6"/>
      <dgm:spPr/>
    </dgm:pt>
    <dgm:pt modelId="{87A18D1F-85F0-402E-9568-BEB55C83BFF8}" type="pres">
      <dgm:prSet presAssocID="{8273A853-CB6E-4267-80C8-84312467B116}" presName="horz1" presStyleCnt="0"/>
      <dgm:spPr/>
    </dgm:pt>
    <dgm:pt modelId="{E1EDCBE3-ADD5-451A-9D7E-D4740DD47F36}" type="pres">
      <dgm:prSet presAssocID="{8273A853-CB6E-4267-80C8-84312467B116}" presName="tx1" presStyleLbl="revTx" presStyleIdx="2" presStyleCnt="6"/>
      <dgm:spPr/>
    </dgm:pt>
    <dgm:pt modelId="{7551915D-66C8-4861-A7D4-78500255F9A7}" type="pres">
      <dgm:prSet presAssocID="{8273A853-CB6E-4267-80C8-84312467B116}" presName="vert1" presStyleCnt="0"/>
      <dgm:spPr/>
    </dgm:pt>
    <dgm:pt modelId="{62916D13-2F69-45D3-B760-DE816BC57365}" type="pres">
      <dgm:prSet presAssocID="{7ED22116-153A-4B95-9EC1-75DF164E7C47}" presName="thickLine" presStyleLbl="alignNode1" presStyleIdx="3" presStyleCnt="6"/>
      <dgm:spPr/>
    </dgm:pt>
    <dgm:pt modelId="{2B4F73AB-E203-4ED2-85EC-3B1B77711DB5}" type="pres">
      <dgm:prSet presAssocID="{7ED22116-153A-4B95-9EC1-75DF164E7C47}" presName="horz1" presStyleCnt="0"/>
      <dgm:spPr/>
    </dgm:pt>
    <dgm:pt modelId="{2C9AAD7C-DF49-409F-8B59-2FBCE399F07E}" type="pres">
      <dgm:prSet presAssocID="{7ED22116-153A-4B95-9EC1-75DF164E7C47}" presName="tx1" presStyleLbl="revTx" presStyleIdx="3" presStyleCnt="6"/>
      <dgm:spPr/>
    </dgm:pt>
    <dgm:pt modelId="{458F3B9B-3210-404A-B834-E17169743AF5}" type="pres">
      <dgm:prSet presAssocID="{7ED22116-153A-4B95-9EC1-75DF164E7C47}" presName="vert1" presStyleCnt="0"/>
      <dgm:spPr/>
    </dgm:pt>
    <dgm:pt modelId="{78E74EA9-5BB6-4E6C-AADE-9409AEF5B4D2}" type="pres">
      <dgm:prSet presAssocID="{F1859C72-9E28-482D-A577-1A2E5167B12A}" presName="thickLine" presStyleLbl="alignNode1" presStyleIdx="4" presStyleCnt="6"/>
      <dgm:spPr/>
    </dgm:pt>
    <dgm:pt modelId="{DB39E946-D8C4-4A85-9468-7045809312F4}" type="pres">
      <dgm:prSet presAssocID="{F1859C72-9E28-482D-A577-1A2E5167B12A}" presName="horz1" presStyleCnt="0"/>
      <dgm:spPr/>
    </dgm:pt>
    <dgm:pt modelId="{F1B73CDF-C8D2-44D1-9CAB-767B2C54FE1A}" type="pres">
      <dgm:prSet presAssocID="{F1859C72-9E28-482D-A577-1A2E5167B12A}" presName="tx1" presStyleLbl="revTx" presStyleIdx="4" presStyleCnt="6"/>
      <dgm:spPr/>
    </dgm:pt>
    <dgm:pt modelId="{CD119A6E-C530-4D2B-9647-D1384D8AFF96}" type="pres">
      <dgm:prSet presAssocID="{F1859C72-9E28-482D-A577-1A2E5167B12A}" presName="vert1" presStyleCnt="0"/>
      <dgm:spPr/>
    </dgm:pt>
    <dgm:pt modelId="{C6FEE487-4DA6-4A78-A685-F31C85A1BD87}" type="pres">
      <dgm:prSet presAssocID="{C28763C2-08BC-4CC9-8048-5BF7166D0691}" presName="thickLine" presStyleLbl="alignNode1" presStyleIdx="5" presStyleCnt="6"/>
      <dgm:spPr/>
    </dgm:pt>
    <dgm:pt modelId="{C5CD9696-900F-45D7-9C18-BC7B2F904374}" type="pres">
      <dgm:prSet presAssocID="{C28763C2-08BC-4CC9-8048-5BF7166D0691}" presName="horz1" presStyleCnt="0"/>
      <dgm:spPr/>
    </dgm:pt>
    <dgm:pt modelId="{14CD4822-E4F8-4001-BC1A-44872343C50D}" type="pres">
      <dgm:prSet presAssocID="{C28763C2-08BC-4CC9-8048-5BF7166D0691}" presName="tx1" presStyleLbl="revTx" presStyleIdx="5" presStyleCnt="6"/>
      <dgm:spPr/>
    </dgm:pt>
    <dgm:pt modelId="{1EE6BF24-5567-44C6-8A09-920A3B631C8B}" type="pres">
      <dgm:prSet presAssocID="{C28763C2-08BC-4CC9-8048-5BF7166D0691}" presName="vert1" presStyleCnt="0"/>
      <dgm:spPr/>
    </dgm:pt>
  </dgm:ptLst>
  <dgm:cxnLst>
    <dgm:cxn modelId="{82BF2630-DA8A-4639-901F-C8E4F45DFBFB}" type="presOf" srcId="{DE6247D2-E00A-487B-BF66-00BEFD4289B9}" destId="{DEA08F29-28B4-4721-A9E7-0C8E3BC4AE4C}" srcOrd="0" destOrd="0" presId="urn:microsoft.com/office/officeart/2008/layout/LinedList"/>
    <dgm:cxn modelId="{262ABA69-6501-40CB-854C-197B62DCF862}" srcId="{2EC005F8-2FB6-4E5C-BE17-A4172D13F3B6}" destId="{F1859C72-9E28-482D-A577-1A2E5167B12A}" srcOrd="4" destOrd="0" parTransId="{6D07DD9F-D528-4198-847F-5338A0BDEE02}" sibTransId="{BA8BCB16-90F4-4290-B3DF-8458E19C085B}"/>
    <dgm:cxn modelId="{43632173-EC6B-4B39-9329-72C1C0E54058}" srcId="{2EC005F8-2FB6-4E5C-BE17-A4172D13F3B6}" destId="{C28763C2-08BC-4CC9-8048-5BF7166D0691}" srcOrd="5" destOrd="0" parTransId="{262318D2-98D5-4300-9FE4-845331D3D618}" sibTransId="{A65FC608-643E-458B-936E-752EECEB9EDB}"/>
    <dgm:cxn modelId="{322BC87F-FF42-41E6-ACC5-D26D60DF6A88}" type="presOf" srcId="{C28763C2-08BC-4CC9-8048-5BF7166D0691}" destId="{14CD4822-E4F8-4001-BC1A-44872343C50D}" srcOrd="0" destOrd="0" presId="urn:microsoft.com/office/officeart/2008/layout/LinedList"/>
    <dgm:cxn modelId="{B0FD9B81-A0C7-4B50-88D5-6E67444859A8}" type="presOf" srcId="{7ED22116-153A-4B95-9EC1-75DF164E7C47}" destId="{2C9AAD7C-DF49-409F-8B59-2FBCE399F07E}" srcOrd="0" destOrd="0" presId="urn:microsoft.com/office/officeart/2008/layout/LinedList"/>
    <dgm:cxn modelId="{B6F537AA-F9A1-4D92-94C3-55D51D179E81}" srcId="{2EC005F8-2FB6-4E5C-BE17-A4172D13F3B6}" destId="{8273A853-CB6E-4267-80C8-84312467B116}" srcOrd="2" destOrd="0" parTransId="{F01CB69A-7998-4F12-85B1-078C87B08C81}" sibTransId="{FB9A6C92-F94F-4C05-9101-0E46BB39C214}"/>
    <dgm:cxn modelId="{C2BCDAB4-6CC7-4D52-BFEB-83C6BB6DC24C}" type="presOf" srcId="{2EC005F8-2FB6-4E5C-BE17-A4172D13F3B6}" destId="{67A01062-EA56-4CE3-90A6-D6F0209220F0}" srcOrd="0" destOrd="0" presId="urn:microsoft.com/office/officeart/2008/layout/LinedList"/>
    <dgm:cxn modelId="{AA957DB5-ABC1-4640-9372-F7B4E3D1888D}" srcId="{2EC005F8-2FB6-4E5C-BE17-A4172D13F3B6}" destId="{E11458B8-8752-4DE0-AAB2-87A7B141A5F5}" srcOrd="1" destOrd="0" parTransId="{74BCD90C-681B-4C9E-A6A0-7BD34EE80D49}" sibTransId="{1EC52DFE-6032-4BA8-B3A9-BAEF0F6965FD}"/>
    <dgm:cxn modelId="{45D7C5CD-FD93-4A36-9B6A-C9F63A159721}" type="presOf" srcId="{E11458B8-8752-4DE0-AAB2-87A7B141A5F5}" destId="{9CFDB6C9-DCA3-4EA6-BCF8-FA08702C16BC}" srcOrd="0" destOrd="0" presId="urn:microsoft.com/office/officeart/2008/layout/LinedList"/>
    <dgm:cxn modelId="{D21736CF-23EE-44C1-AA6D-4FA95794DE57}" srcId="{2EC005F8-2FB6-4E5C-BE17-A4172D13F3B6}" destId="{7ED22116-153A-4B95-9EC1-75DF164E7C47}" srcOrd="3" destOrd="0" parTransId="{CDEC7AF7-6623-4FE5-8267-F284BEBAC9BB}" sibTransId="{92C48128-7639-4F92-A917-D7006C51FE60}"/>
    <dgm:cxn modelId="{D58591D0-A94D-40D8-AC6F-F7C851D1DB60}" type="presOf" srcId="{F1859C72-9E28-482D-A577-1A2E5167B12A}" destId="{F1B73CDF-C8D2-44D1-9CAB-767B2C54FE1A}" srcOrd="0" destOrd="0" presId="urn:microsoft.com/office/officeart/2008/layout/LinedList"/>
    <dgm:cxn modelId="{D54198E9-D9AA-42A2-B8FA-A4A39E807217}" type="presOf" srcId="{8273A853-CB6E-4267-80C8-84312467B116}" destId="{E1EDCBE3-ADD5-451A-9D7E-D4740DD47F36}" srcOrd="0" destOrd="0" presId="urn:microsoft.com/office/officeart/2008/layout/LinedList"/>
    <dgm:cxn modelId="{06DC64F8-C3B3-488C-9D2F-411D170772D0}" srcId="{2EC005F8-2FB6-4E5C-BE17-A4172D13F3B6}" destId="{DE6247D2-E00A-487B-BF66-00BEFD4289B9}" srcOrd="0" destOrd="0" parTransId="{337CDC0C-A827-480E-ABB5-ECAD3F01283E}" sibTransId="{C3049FED-7285-4633-A7F9-E06BCCDCBAA1}"/>
    <dgm:cxn modelId="{37F4C514-93EF-4331-8C5F-8D94EF518017}" type="presParOf" srcId="{67A01062-EA56-4CE3-90A6-D6F0209220F0}" destId="{E171FDD2-01E7-45C2-839A-92FA41B92C71}" srcOrd="0" destOrd="0" presId="urn:microsoft.com/office/officeart/2008/layout/LinedList"/>
    <dgm:cxn modelId="{347E452B-1EC4-424B-96E5-DDA30C6E02BE}" type="presParOf" srcId="{67A01062-EA56-4CE3-90A6-D6F0209220F0}" destId="{91B8FF67-EE3F-4C1F-8080-C36340D297B0}" srcOrd="1" destOrd="0" presId="urn:microsoft.com/office/officeart/2008/layout/LinedList"/>
    <dgm:cxn modelId="{C835E255-9107-4A04-A0B1-9F4C0FC64B3F}" type="presParOf" srcId="{91B8FF67-EE3F-4C1F-8080-C36340D297B0}" destId="{DEA08F29-28B4-4721-A9E7-0C8E3BC4AE4C}" srcOrd="0" destOrd="0" presId="urn:microsoft.com/office/officeart/2008/layout/LinedList"/>
    <dgm:cxn modelId="{78ACB28C-113D-48CC-A205-7928F54A975B}" type="presParOf" srcId="{91B8FF67-EE3F-4C1F-8080-C36340D297B0}" destId="{C4D154A6-2F5E-484A-880C-2FFD253DF46B}" srcOrd="1" destOrd="0" presId="urn:microsoft.com/office/officeart/2008/layout/LinedList"/>
    <dgm:cxn modelId="{2F1BE995-DD5D-46DB-9AF1-6A6E6DF3D2EF}" type="presParOf" srcId="{67A01062-EA56-4CE3-90A6-D6F0209220F0}" destId="{58BAE14F-3EC2-4965-9436-CE3D6B9E43BF}" srcOrd="2" destOrd="0" presId="urn:microsoft.com/office/officeart/2008/layout/LinedList"/>
    <dgm:cxn modelId="{1FEAB3A7-A20B-4D0E-8E53-26FCD1ECEBF3}" type="presParOf" srcId="{67A01062-EA56-4CE3-90A6-D6F0209220F0}" destId="{5174525C-9F97-43B1-8166-D7E6A61CE98E}" srcOrd="3" destOrd="0" presId="urn:microsoft.com/office/officeart/2008/layout/LinedList"/>
    <dgm:cxn modelId="{B129B771-6BA1-4AF5-B47A-82B83A3AEF29}" type="presParOf" srcId="{5174525C-9F97-43B1-8166-D7E6A61CE98E}" destId="{9CFDB6C9-DCA3-4EA6-BCF8-FA08702C16BC}" srcOrd="0" destOrd="0" presId="urn:microsoft.com/office/officeart/2008/layout/LinedList"/>
    <dgm:cxn modelId="{E0F5031D-0D2A-4CEE-8D3E-2A60EE1E4C11}" type="presParOf" srcId="{5174525C-9F97-43B1-8166-D7E6A61CE98E}" destId="{5F1336D7-F873-4596-ABD0-E9C149E452D8}" srcOrd="1" destOrd="0" presId="urn:microsoft.com/office/officeart/2008/layout/LinedList"/>
    <dgm:cxn modelId="{ED8DE21B-A705-44C0-9743-AA83969872B0}" type="presParOf" srcId="{67A01062-EA56-4CE3-90A6-D6F0209220F0}" destId="{52B4F2E7-277D-457D-90AA-1CFBD49B5ED4}" srcOrd="4" destOrd="0" presId="urn:microsoft.com/office/officeart/2008/layout/LinedList"/>
    <dgm:cxn modelId="{65543589-0859-41E3-B5B4-C3AB2B01E067}" type="presParOf" srcId="{67A01062-EA56-4CE3-90A6-D6F0209220F0}" destId="{87A18D1F-85F0-402E-9568-BEB55C83BFF8}" srcOrd="5" destOrd="0" presId="urn:microsoft.com/office/officeart/2008/layout/LinedList"/>
    <dgm:cxn modelId="{644FC086-FD4A-4E83-B7E7-A01A651F5414}" type="presParOf" srcId="{87A18D1F-85F0-402E-9568-BEB55C83BFF8}" destId="{E1EDCBE3-ADD5-451A-9D7E-D4740DD47F36}" srcOrd="0" destOrd="0" presId="urn:microsoft.com/office/officeart/2008/layout/LinedList"/>
    <dgm:cxn modelId="{77983652-1292-4A86-A1BF-DC52E759ED68}" type="presParOf" srcId="{87A18D1F-85F0-402E-9568-BEB55C83BFF8}" destId="{7551915D-66C8-4861-A7D4-78500255F9A7}" srcOrd="1" destOrd="0" presId="urn:microsoft.com/office/officeart/2008/layout/LinedList"/>
    <dgm:cxn modelId="{D97C3D46-5938-4E47-BB2F-57B3C024D5F2}" type="presParOf" srcId="{67A01062-EA56-4CE3-90A6-D6F0209220F0}" destId="{62916D13-2F69-45D3-B760-DE816BC57365}" srcOrd="6" destOrd="0" presId="urn:microsoft.com/office/officeart/2008/layout/LinedList"/>
    <dgm:cxn modelId="{B07207B4-AF8B-423A-ACBB-AC63DF061E4A}" type="presParOf" srcId="{67A01062-EA56-4CE3-90A6-D6F0209220F0}" destId="{2B4F73AB-E203-4ED2-85EC-3B1B77711DB5}" srcOrd="7" destOrd="0" presId="urn:microsoft.com/office/officeart/2008/layout/LinedList"/>
    <dgm:cxn modelId="{27AF870E-B697-4D2F-BF65-E05D1EC4BCE8}" type="presParOf" srcId="{2B4F73AB-E203-4ED2-85EC-3B1B77711DB5}" destId="{2C9AAD7C-DF49-409F-8B59-2FBCE399F07E}" srcOrd="0" destOrd="0" presId="urn:microsoft.com/office/officeart/2008/layout/LinedList"/>
    <dgm:cxn modelId="{C49DE016-72A0-4A72-AC24-25B8A656142E}" type="presParOf" srcId="{2B4F73AB-E203-4ED2-85EC-3B1B77711DB5}" destId="{458F3B9B-3210-404A-B834-E17169743AF5}" srcOrd="1" destOrd="0" presId="urn:microsoft.com/office/officeart/2008/layout/LinedList"/>
    <dgm:cxn modelId="{8AD7B688-45BA-4123-8E05-EAF8D6160C8D}" type="presParOf" srcId="{67A01062-EA56-4CE3-90A6-D6F0209220F0}" destId="{78E74EA9-5BB6-4E6C-AADE-9409AEF5B4D2}" srcOrd="8" destOrd="0" presId="urn:microsoft.com/office/officeart/2008/layout/LinedList"/>
    <dgm:cxn modelId="{CFF171F6-AA3C-4B50-8B83-02793F525FEE}" type="presParOf" srcId="{67A01062-EA56-4CE3-90A6-D6F0209220F0}" destId="{DB39E946-D8C4-4A85-9468-7045809312F4}" srcOrd="9" destOrd="0" presId="urn:microsoft.com/office/officeart/2008/layout/LinedList"/>
    <dgm:cxn modelId="{9A0CD7F7-A297-40DE-A8EF-DD203513BCC4}" type="presParOf" srcId="{DB39E946-D8C4-4A85-9468-7045809312F4}" destId="{F1B73CDF-C8D2-44D1-9CAB-767B2C54FE1A}" srcOrd="0" destOrd="0" presId="urn:microsoft.com/office/officeart/2008/layout/LinedList"/>
    <dgm:cxn modelId="{F5821887-F994-4943-8AB0-1507373C0BD9}" type="presParOf" srcId="{DB39E946-D8C4-4A85-9468-7045809312F4}" destId="{CD119A6E-C530-4D2B-9647-D1384D8AFF96}" srcOrd="1" destOrd="0" presId="urn:microsoft.com/office/officeart/2008/layout/LinedList"/>
    <dgm:cxn modelId="{76AEC52E-5028-4022-95B8-E5CCBEE46E5F}" type="presParOf" srcId="{67A01062-EA56-4CE3-90A6-D6F0209220F0}" destId="{C6FEE487-4DA6-4A78-A685-F31C85A1BD87}" srcOrd="10" destOrd="0" presId="urn:microsoft.com/office/officeart/2008/layout/LinedList"/>
    <dgm:cxn modelId="{B25E3521-C9CE-4C4C-881D-89D7E7CC8073}" type="presParOf" srcId="{67A01062-EA56-4CE3-90A6-D6F0209220F0}" destId="{C5CD9696-900F-45D7-9C18-BC7B2F904374}" srcOrd="11" destOrd="0" presId="urn:microsoft.com/office/officeart/2008/layout/LinedList"/>
    <dgm:cxn modelId="{7ACE882C-7E21-4ED6-892A-B6FA6111E0F0}" type="presParOf" srcId="{C5CD9696-900F-45D7-9C18-BC7B2F904374}" destId="{14CD4822-E4F8-4001-BC1A-44872343C50D}" srcOrd="0" destOrd="0" presId="urn:microsoft.com/office/officeart/2008/layout/LinedList"/>
    <dgm:cxn modelId="{EBE940CC-20B3-4B2E-A291-67DD709AAD71}" type="presParOf" srcId="{C5CD9696-900F-45D7-9C18-BC7B2F904374}" destId="{1EE6BF24-5567-44C6-8A09-920A3B631C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EC005F8-2FB6-4E5C-BE17-A4172D13F3B6}"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DE6247D2-E00A-487B-BF66-00BEFD4289B9}">
      <dgm:prSet/>
      <dgm:spPr/>
      <dgm:t>
        <a:bodyPr/>
        <a:lstStyle/>
        <a:p>
          <a:r>
            <a:rPr lang="en-US" dirty="0"/>
            <a:t>Multidisciplinary care for the patient with cancer</a:t>
          </a:r>
        </a:p>
      </dgm:t>
    </dgm:pt>
    <dgm:pt modelId="{337CDC0C-A827-480E-ABB5-ECAD3F01283E}" type="parTrans" cxnId="{06DC64F8-C3B3-488C-9D2F-411D170772D0}">
      <dgm:prSet/>
      <dgm:spPr/>
      <dgm:t>
        <a:bodyPr/>
        <a:lstStyle/>
        <a:p>
          <a:endParaRPr lang="en-US"/>
        </a:p>
      </dgm:t>
    </dgm:pt>
    <dgm:pt modelId="{C3049FED-7285-4633-A7F9-E06BCCDCBAA1}" type="sibTrans" cxnId="{06DC64F8-C3B3-488C-9D2F-411D170772D0}">
      <dgm:prSet/>
      <dgm:spPr/>
      <dgm:t>
        <a:bodyPr/>
        <a:lstStyle/>
        <a:p>
          <a:endParaRPr lang="en-US"/>
        </a:p>
      </dgm:t>
    </dgm:pt>
    <dgm:pt modelId="{E11458B8-8752-4DE0-AAB2-87A7B141A5F5}">
      <dgm:prSet/>
      <dgm:spPr/>
      <dgm:t>
        <a:bodyPr/>
        <a:lstStyle/>
        <a:p>
          <a:r>
            <a:rPr lang="en-GB" dirty="0"/>
            <a:t>Risks of surgery and general anaesthesia</a:t>
          </a:r>
          <a:endParaRPr lang="en-US" dirty="0"/>
        </a:p>
      </dgm:t>
    </dgm:pt>
    <dgm:pt modelId="{74BCD90C-681B-4C9E-A6A0-7BD34EE80D49}" type="parTrans" cxnId="{AA957DB5-ABC1-4640-9372-F7B4E3D1888D}">
      <dgm:prSet/>
      <dgm:spPr/>
      <dgm:t>
        <a:bodyPr/>
        <a:lstStyle/>
        <a:p>
          <a:endParaRPr lang="en-US"/>
        </a:p>
      </dgm:t>
    </dgm:pt>
    <dgm:pt modelId="{1EC52DFE-6032-4BA8-B3A9-BAEF0F6965FD}" type="sibTrans" cxnId="{AA957DB5-ABC1-4640-9372-F7B4E3D1888D}">
      <dgm:prSet/>
      <dgm:spPr/>
      <dgm:t>
        <a:bodyPr/>
        <a:lstStyle/>
        <a:p>
          <a:endParaRPr lang="en-US"/>
        </a:p>
      </dgm:t>
    </dgm:pt>
    <dgm:pt modelId="{8273A853-CB6E-4267-80C8-84312467B116}">
      <dgm:prSet/>
      <dgm:spPr/>
      <dgm:t>
        <a:bodyPr/>
        <a:lstStyle/>
        <a:p>
          <a:r>
            <a:rPr lang="en-GB" dirty="0"/>
            <a:t>Consent for procedures</a:t>
          </a:r>
          <a:endParaRPr lang="en-US" dirty="0"/>
        </a:p>
      </dgm:t>
    </dgm:pt>
    <dgm:pt modelId="{F01CB69A-7998-4F12-85B1-078C87B08C81}" type="parTrans" cxnId="{B6F537AA-F9A1-4D92-94C3-55D51D179E81}">
      <dgm:prSet/>
      <dgm:spPr/>
      <dgm:t>
        <a:bodyPr/>
        <a:lstStyle/>
        <a:p>
          <a:endParaRPr lang="en-US"/>
        </a:p>
      </dgm:t>
    </dgm:pt>
    <dgm:pt modelId="{FB9A6C92-F94F-4C05-9101-0E46BB39C214}" type="sibTrans" cxnId="{B6F537AA-F9A1-4D92-94C3-55D51D179E81}">
      <dgm:prSet/>
      <dgm:spPr/>
      <dgm:t>
        <a:bodyPr/>
        <a:lstStyle/>
        <a:p>
          <a:endParaRPr lang="en-US"/>
        </a:p>
      </dgm:t>
    </dgm:pt>
    <dgm:pt modelId="{7ED22116-153A-4B95-9EC1-75DF164E7C47}">
      <dgm:prSet/>
      <dgm:spPr/>
      <dgm:t>
        <a:bodyPr/>
        <a:lstStyle/>
        <a:p>
          <a:r>
            <a:rPr lang="en-GB" dirty="0"/>
            <a:t>Pathology reports</a:t>
          </a:r>
          <a:endParaRPr lang="en-US" dirty="0"/>
        </a:p>
      </dgm:t>
    </dgm:pt>
    <dgm:pt modelId="{CDEC7AF7-6623-4FE5-8267-F284BEBAC9BB}" type="parTrans" cxnId="{D21736CF-23EE-44C1-AA6D-4FA95794DE57}">
      <dgm:prSet/>
      <dgm:spPr/>
      <dgm:t>
        <a:bodyPr/>
        <a:lstStyle/>
        <a:p>
          <a:endParaRPr lang="en-US"/>
        </a:p>
      </dgm:t>
    </dgm:pt>
    <dgm:pt modelId="{92C48128-7639-4F92-A917-D7006C51FE60}" type="sibTrans" cxnId="{D21736CF-23EE-44C1-AA6D-4FA95794DE57}">
      <dgm:prSet/>
      <dgm:spPr/>
      <dgm:t>
        <a:bodyPr/>
        <a:lstStyle/>
        <a:p>
          <a:endParaRPr lang="en-US"/>
        </a:p>
      </dgm:t>
    </dgm:pt>
    <dgm:pt modelId="{F1859C72-9E28-482D-A577-1A2E5167B12A}">
      <dgm:prSet/>
      <dgm:spPr/>
      <dgm:t>
        <a:bodyPr/>
        <a:lstStyle/>
        <a:p>
          <a:r>
            <a:rPr lang="en-GB" dirty="0"/>
            <a:t>Assessment of an acutely unwell patient</a:t>
          </a:r>
          <a:endParaRPr lang="en-US" dirty="0"/>
        </a:p>
      </dgm:t>
    </dgm:pt>
    <dgm:pt modelId="{6D07DD9F-D528-4198-847F-5338A0BDEE02}" type="parTrans" cxnId="{262ABA69-6501-40CB-854C-197B62DCF862}">
      <dgm:prSet/>
      <dgm:spPr/>
      <dgm:t>
        <a:bodyPr/>
        <a:lstStyle/>
        <a:p>
          <a:endParaRPr lang="en-US"/>
        </a:p>
      </dgm:t>
    </dgm:pt>
    <dgm:pt modelId="{BA8BCB16-90F4-4290-B3DF-8458E19C085B}" type="sibTrans" cxnId="{262ABA69-6501-40CB-854C-197B62DCF862}">
      <dgm:prSet/>
      <dgm:spPr/>
      <dgm:t>
        <a:bodyPr/>
        <a:lstStyle/>
        <a:p>
          <a:endParaRPr lang="en-US"/>
        </a:p>
      </dgm:t>
    </dgm:pt>
    <dgm:pt modelId="{C28763C2-08BC-4CC9-8048-5BF7166D0691}">
      <dgm:prSet/>
      <dgm:spPr/>
      <dgm:t>
        <a:bodyPr/>
        <a:lstStyle/>
        <a:p>
          <a:r>
            <a:rPr lang="en-GB" dirty="0"/>
            <a:t>Prophylaxis and management of VTE</a:t>
          </a:r>
          <a:endParaRPr lang="en-US" dirty="0"/>
        </a:p>
      </dgm:t>
    </dgm:pt>
    <dgm:pt modelId="{262318D2-98D5-4300-9FE4-845331D3D618}" type="parTrans" cxnId="{43632173-EC6B-4B39-9329-72C1C0E54058}">
      <dgm:prSet/>
      <dgm:spPr/>
      <dgm:t>
        <a:bodyPr/>
        <a:lstStyle/>
        <a:p>
          <a:endParaRPr lang="en-US"/>
        </a:p>
      </dgm:t>
    </dgm:pt>
    <dgm:pt modelId="{A65FC608-643E-458B-936E-752EECEB9EDB}" type="sibTrans" cxnId="{43632173-EC6B-4B39-9329-72C1C0E54058}">
      <dgm:prSet/>
      <dgm:spPr/>
      <dgm:t>
        <a:bodyPr/>
        <a:lstStyle/>
        <a:p>
          <a:endParaRPr lang="en-US"/>
        </a:p>
      </dgm:t>
    </dgm:pt>
    <dgm:pt modelId="{C1F91CBF-AE6D-4A45-8A6D-67A4ACAE53E1}">
      <dgm:prSet/>
      <dgm:spPr/>
      <dgm:t>
        <a:bodyPr/>
        <a:lstStyle/>
        <a:p>
          <a:r>
            <a:rPr lang="en-US" dirty="0"/>
            <a:t>Escalation of care</a:t>
          </a:r>
        </a:p>
      </dgm:t>
    </dgm:pt>
    <dgm:pt modelId="{3DFFE898-F095-4720-BCC8-477C700E83C3}" type="parTrans" cxnId="{E9B5AF33-428D-4E01-8403-426C379C3B4F}">
      <dgm:prSet/>
      <dgm:spPr/>
      <dgm:t>
        <a:bodyPr/>
        <a:lstStyle/>
        <a:p>
          <a:endParaRPr lang="en-GB"/>
        </a:p>
      </dgm:t>
    </dgm:pt>
    <dgm:pt modelId="{425B65D5-75AC-4FDD-BB14-FC0C5C9CFB2E}" type="sibTrans" cxnId="{E9B5AF33-428D-4E01-8403-426C379C3B4F}">
      <dgm:prSet/>
      <dgm:spPr/>
      <dgm:t>
        <a:bodyPr/>
        <a:lstStyle/>
        <a:p>
          <a:endParaRPr lang="en-GB"/>
        </a:p>
      </dgm:t>
    </dgm:pt>
    <dgm:pt modelId="{67A01062-EA56-4CE3-90A6-D6F0209220F0}" type="pres">
      <dgm:prSet presAssocID="{2EC005F8-2FB6-4E5C-BE17-A4172D13F3B6}" presName="vert0" presStyleCnt="0">
        <dgm:presLayoutVars>
          <dgm:dir/>
          <dgm:animOne val="branch"/>
          <dgm:animLvl val="lvl"/>
        </dgm:presLayoutVars>
      </dgm:prSet>
      <dgm:spPr/>
    </dgm:pt>
    <dgm:pt modelId="{E171FDD2-01E7-45C2-839A-92FA41B92C71}" type="pres">
      <dgm:prSet presAssocID="{DE6247D2-E00A-487B-BF66-00BEFD4289B9}" presName="thickLine" presStyleLbl="alignNode1" presStyleIdx="0" presStyleCnt="7"/>
      <dgm:spPr/>
    </dgm:pt>
    <dgm:pt modelId="{91B8FF67-EE3F-4C1F-8080-C36340D297B0}" type="pres">
      <dgm:prSet presAssocID="{DE6247D2-E00A-487B-BF66-00BEFD4289B9}" presName="horz1" presStyleCnt="0"/>
      <dgm:spPr/>
    </dgm:pt>
    <dgm:pt modelId="{DEA08F29-28B4-4721-A9E7-0C8E3BC4AE4C}" type="pres">
      <dgm:prSet presAssocID="{DE6247D2-E00A-487B-BF66-00BEFD4289B9}" presName="tx1" presStyleLbl="revTx" presStyleIdx="0" presStyleCnt="7"/>
      <dgm:spPr/>
    </dgm:pt>
    <dgm:pt modelId="{C4D154A6-2F5E-484A-880C-2FFD253DF46B}" type="pres">
      <dgm:prSet presAssocID="{DE6247D2-E00A-487B-BF66-00BEFD4289B9}" presName="vert1" presStyleCnt="0"/>
      <dgm:spPr/>
    </dgm:pt>
    <dgm:pt modelId="{58BAE14F-3EC2-4965-9436-CE3D6B9E43BF}" type="pres">
      <dgm:prSet presAssocID="{E11458B8-8752-4DE0-AAB2-87A7B141A5F5}" presName="thickLine" presStyleLbl="alignNode1" presStyleIdx="1" presStyleCnt="7"/>
      <dgm:spPr/>
    </dgm:pt>
    <dgm:pt modelId="{5174525C-9F97-43B1-8166-D7E6A61CE98E}" type="pres">
      <dgm:prSet presAssocID="{E11458B8-8752-4DE0-AAB2-87A7B141A5F5}" presName="horz1" presStyleCnt="0"/>
      <dgm:spPr/>
    </dgm:pt>
    <dgm:pt modelId="{9CFDB6C9-DCA3-4EA6-BCF8-FA08702C16BC}" type="pres">
      <dgm:prSet presAssocID="{E11458B8-8752-4DE0-AAB2-87A7B141A5F5}" presName="tx1" presStyleLbl="revTx" presStyleIdx="1" presStyleCnt="7"/>
      <dgm:spPr/>
    </dgm:pt>
    <dgm:pt modelId="{5F1336D7-F873-4596-ABD0-E9C149E452D8}" type="pres">
      <dgm:prSet presAssocID="{E11458B8-8752-4DE0-AAB2-87A7B141A5F5}" presName="vert1" presStyleCnt="0"/>
      <dgm:spPr/>
    </dgm:pt>
    <dgm:pt modelId="{52B4F2E7-277D-457D-90AA-1CFBD49B5ED4}" type="pres">
      <dgm:prSet presAssocID="{8273A853-CB6E-4267-80C8-84312467B116}" presName="thickLine" presStyleLbl="alignNode1" presStyleIdx="2" presStyleCnt="7"/>
      <dgm:spPr/>
    </dgm:pt>
    <dgm:pt modelId="{87A18D1F-85F0-402E-9568-BEB55C83BFF8}" type="pres">
      <dgm:prSet presAssocID="{8273A853-CB6E-4267-80C8-84312467B116}" presName="horz1" presStyleCnt="0"/>
      <dgm:spPr/>
    </dgm:pt>
    <dgm:pt modelId="{E1EDCBE3-ADD5-451A-9D7E-D4740DD47F36}" type="pres">
      <dgm:prSet presAssocID="{8273A853-CB6E-4267-80C8-84312467B116}" presName="tx1" presStyleLbl="revTx" presStyleIdx="2" presStyleCnt="7"/>
      <dgm:spPr/>
    </dgm:pt>
    <dgm:pt modelId="{7551915D-66C8-4861-A7D4-78500255F9A7}" type="pres">
      <dgm:prSet presAssocID="{8273A853-CB6E-4267-80C8-84312467B116}" presName="vert1" presStyleCnt="0"/>
      <dgm:spPr/>
    </dgm:pt>
    <dgm:pt modelId="{62916D13-2F69-45D3-B760-DE816BC57365}" type="pres">
      <dgm:prSet presAssocID="{7ED22116-153A-4B95-9EC1-75DF164E7C47}" presName="thickLine" presStyleLbl="alignNode1" presStyleIdx="3" presStyleCnt="7"/>
      <dgm:spPr/>
    </dgm:pt>
    <dgm:pt modelId="{2B4F73AB-E203-4ED2-85EC-3B1B77711DB5}" type="pres">
      <dgm:prSet presAssocID="{7ED22116-153A-4B95-9EC1-75DF164E7C47}" presName="horz1" presStyleCnt="0"/>
      <dgm:spPr/>
    </dgm:pt>
    <dgm:pt modelId="{2C9AAD7C-DF49-409F-8B59-2FBCE399F07E}" type="pres">
      <dgm:prSet presAssocID="{7ED22116-153A-4B95-9EC1-75DF164E7C47}" presName="tx1" presStyleLbl="revTx" presStyleIdx="3" presStyleCnt="7"/>
      <dgm:spPr/>
    </dgm:pt>
    <dgm:pt modelId="{458F3B9B-3210-404A-B834-E17169743AF5}" type="pres">
      <dgm:prSet presAssocID="{7ED22116-153A-4B95-9EC1-75DF164E7C47}" presName="vert1" presStyleCnt="0"/>
      <dgm:spPr/>
    </dgm:pt>
    <dgm:pt modelId="{78E74EA9-5BB6-4E6C-AADE-9409AEF5B4D2}" type="pres">
      <dgm:prSet presAssocID="{F1859C72-9E28-482D-A577-1A2E5167B12A}" presName="thickLine" presStyleLbl="alignNode1" presStyleIdx="4" presStyleCnt="7"/>
      <dgm:spPr/>
    </dgm:pt>
    <dgm:pt modelId="{DB39E946-D8C4-4A85-9468-7045809312F4}" type="pres">
      <dgm:prSet presAssocID="{F1859C72-9E28-482D-A577-1A2E5167B12A}" presName="horz1" presStyleCnt="0"/>
      <dgm:spPr/>
    </dgm:pt>
    <dgm:pt modelId="{F1B73CDF-C8D2-44D1-9CAB-767B2C54FE1A}" type="pres">
      <dgm:prSet presAssocID="{F1859C72-9E28-482D-A577-1A2E5167B12A}" presName="tx1" presStyleLbl="revTx" presStyleIdx="4" presStyleCnt="7"/>
      <dgm:spPr/>
    </dgm:pt>
    <dgm:pt modelId="{CD119A6E-C530-4D2B-9647-D1384D8AFF96}" type="pres">
      <dgm:prSet presAssocID="{F1859C72-9E28-482D-A577-1A2E5167B12A}" presName="vert1" presStyleCnt="0"/>
      <dgm:spPr/>
    </dgm:pt>
    <dgm:pt modelId="{C6FEE487-4DA6-4A78-A685-F31C85A1BD87}" type="pres">
      <dgm:prSet presAssocID="{C28763C2-08BC-4CC9-8048-5BF7166D0691}" presName="thickLine" presStyleLbl="alignNode1" presStyleIdx="5" presStyleCnt="7"/>
      <dgm:spPr/>
    </dgm:pt>
    <dgm:pt modelId="{C5CD9696-900F-45D7-9C18-BC7B2F904374}" type="pres">
      <dgm:prSet presAssocID="{C28763C2-08BC-4CC9-8048-5BF7166D0691}" presName="horz1" presStyleCnt="0"/>
      <dgm:spPr/>
    </dgm:pt>
    <dgm:pt modelId="{14CD4822-E4F8-4001-BC1A-44872343C50D}" type="pres">
      <dgm:prSet presAssocID="{C28763C2-08BC-4CC9-8048-5BF7166D0691}" presName="tx1" presStyleLbl="revTx" presStyleIdx="5" presStyleCnt="7"/>
      <dgm:spPr/>
    </dgm:pt>
    <dgm:pt modelId="{1EE6BF24-5567-44C6-8A09-920A3B631C8B}" type="pres">
      <dgm:prSet presAssocID="{C28763C2-08BC-4CC9-8048-5BF7166D0691}" presName="vert1" presStyleCnt="0"/>
      <dgm:spPr/>
    </dgm:pt>
    <dgm:pt modelId="{48B3E711-EC7D-47A0-A623-28385D7B25BE}" type="pres">
      <dgm:prSet presAssocID="{C1F91CBF-AE6D-4A45-8A6D-67A4ACAE53E1}" presName="thickLine" presStyleLbl="alignNode1" presStyleIdx="6" presStyleCnt="7"/>
      <dgm:spPr/>
    </dgm:pt>
    <dgm:pt modelId="{1C76DB1C-98C4-4B4D-B2B2-36B2E1E6652C}" type="pres">
      <dgm:prSet presAssocID="{C1F91CBF-AE6D-4A45-8A6D-67A4ACAE53E1}" presName="horz1" presStyleCnt="0"/>
      <dgm:spPr/>
    </dgm:pt>
    <dgm:pt modelId="{74CBD3C3-5BFE-401F-89B5-6241138BC1D6}" type="pres">
      <dgm:prSet presAssocID="{C1F91CBF-AE6D-4A45-8A6D-67A4ACAE53E1}" presName="tx1" presStyleLbl="revTx" presStyleIdx="6" presStyleCnt="7"/>
      <dgm:spPr/>
    </dgm:pt>
    <dgm:pt modelId="{FFCE03EF-2E01-48D6-BE42-AB74DD272456}" type="pres">
      <dgm:prSet presAssocID="{C1F91CBF-AE6D-4A45-8A6D-67A4ACAE53E1}" presName="vert1" presStyleCnt="0"/>
      <dgm:spPr/>
    </dgm:pt>
  </dgm:ptLst>
  <dgm:cxnLst>
    <dgm:cxn modelId="{82BF2630-DA8A-4639-901F-C8E4F45DFBFB}" type="presOf" srcId="{DE6247D2-E00A-487B-BF66-00BEFD4289B9}" destId="{DEA08F29-28B4-4721-A9E7-0C8E3BC4AE4C}" srcOrd="0" destOrd="0" presId="urn:microsoft.com/office/officeart/2008/layout/LinedList"/>
    <dgm:cxn modelId="{E9B5AF33-428D-4E01-8403-426C379C3B4F}" srcId="{2EC005F8-2FB6-4E5C-BE17-A4172D13F3B6}" destId="{C1F91CBF-AE6D-4A45-8A6D-67A4ACAE53E1}" srcOrd="6" destOrd="0" parTransId="{3DFFE898-F095-4720-BCC8-477C700E83C3}" sibTransId="{425B65D5-75AC-4FDD-BB14-FC0C5C9CFB2E}"/>
    <dgm:cxn modelId="{262ABA69-6501-40CB-854C-197B62DCF862}" srcId="{2EC005F8-2FB6-4E5C-BE17-A4172D13F3B6}" destId="{F1859C72-9E28-482D-A577-1A2E5167B12A}" srcOrd="4" destOrd="0" parTransId="{6D07DD9F-D528-4198-847F-5338A0BDEE02}" sibTransId="{BA8BCB16-90F4-4290-B3DF-8458E19C085B}"/>
    <dgm:cxn modelId="{43632173-EC6B-4B39-9329-72C1C0E54058}" srcId="{2EC005F8-2FB6-4E5C-BE17-A4172D13F3B6}" destId="{C28763C2-08BC-4CC9-8048-5BF7166D0691}" srcOrd="5" destOrd="0" parTransId="{262318D2-98D5-4300-9FE4-845331D3D618}" sibTransId="{A65FC608-643E-458B-936E-752EECEB9EDB}"/>
    <dgm:cxn modelId="{322BC87F-FF42-41E6-ACC5-D26D60DF6A88}" type="presOf" srcId="{C28763C2-08BC-4CC9-8048-5BF7166D0691}" destId="{14CD4822-E4F8-4001-BC1A-44872343C50D}" srcOrd="0" destOrd="0" presId="urn:microsoft.com/office/officeart/2008/layout/LinedList"/>
    <dgm:cxn modelId="{B0FD9B81-A0C7-4B50-88D5-6E67444859A8}" type="presOf" srcId="{7ED22116-153A-4B95-9EC1-75DF164E7C47}" destId="{2C9AAD7C-DF49-409F-8B59-2FBCE399F07E}" srcOrd="0" destOrd="0" presId="urn:microsoft.com/office/officeart/2008/layout/LinedList"/>
    <dgm:cxn modelId="{B6F537AA-F9A1-4D92-94C3-55D51D179E81}" srcId="{2EC005F8-2FB6-4E5C-BE17-A4172D13F3B6}" destId="{8273A853-CB6E-4267-80C8-84312467B116}" srcOrd="2" destOrd="0" parTransId="{F01CB69A-7998-4F12-85B1-078C87B08C81}" sibTransId="{FB9A6C92-F94F-4C05-9101-0E46BB39C214}"/>
    <dgm:cxn modelId="{C2BCDAB4-6CC7-4D52-BFEB-83C6BB6DC24C}" type="presOf" srcId="{2EC005F8-2FB6-4E5C-BE17-A4172D13F3B6}" destId="{67A01062-EA56-4CE3-90A6-D6F0209220F0}" srcOrd="0" destOrd="0" presId="urn:microsoft.com/office/officeart/2008/layout/LinedList"/>
    <dgm:cxn modelId="{AA957DB5-ABC1-4640-9372-F7B4E3D1888D}" srcId="{2EC005F8-2FB6-4E5C-BE17-A4172D13F3B6}" destId="{E11458B8-8752-4DE0-AAB2-87A7B141A5F5}" srcOrd="1" destOrd="0" parTransId="{74BCD90C-681B-4C9E-A6A0-7BD34EE80D49}" sibTransId="{1EC52DFE-6032-4BA8-B3A9-BAEF0F6965FD}"/>
    <dgm:cxn modelId="{45D7C5CD-FD93-4A36-9B6A-C9F63A159721}" type="presOf" srcId="{E11458B8-8752-4DE0-AAB2-87A7B141A5F5}" destId="{9CFDB6C9-DCA3-4EA6-BCF8-FA08702C16BC}" srcOrd="0" destOrd="0" presId="urn:microsoft.com/office/officeart/2008/layout/LinedList"/>
    <dgm:cxn modelId="{D21736CF-23EE-44C1-AA6D-4FA95794DE57}" srcId="{2EC005F8-2FB6-4E5C-BE17-A4172D13F3B6}" destId="{7ED22116-153A-4B95-9EC1-75DF164E7C47}" srcOrd="3" destOrd="0" parTransId="{CDEC7AF7-6623-4FE5-8267-F284BEBAC9BB}" sibTransId="{92C48128-7639-4F92-A917-D7006C51FE60}"/>
    <dgm:cxn modelId="{D58591D0-A94D-40D8-AC6F-F7C851D1DB60}" type="presOf" srcId="{F1859C72-9E28-482D-A577-1A2E5167B12A}" destId="{F1B73CDF-C8D2-44D1-9CAB-767B2C54FE1A}" srcOrd="0" destOrd="0" presId="urn:microsoft.com/office/officeart/2008/layout/LinedList"/>
    <dgm:cxn modelId="{7D25D7DA-AE97-43AE-9D92-8BBD78152E09}" type="presOf" srcId="{C1F91CBF-AE6D-4A45-8A6D-67A4ACAE53E1}" destId="{74CBD3C3-5BFE-401F-89B5-6241138BC1D6}" srcOrd="0" destOrd="0" presId="urn:microsoft.com/office/officeart/2008/layout/LinedList"/>
    <dgm:cxn modelId="{D54198E9-D9AA-42A2-B8FA-A4A39E807217}" type="presOf" srcId="{8273A853-CB6E-4267-80C8-84312467B116}" destId="{E1EDCBE3-ADD5-451A-9D7E-D4740DD47F36}" srcOrd="0" destOrd="0" presId="urn:microsoft.com/office/officeart/2008/layout/LinedList"/>
    <dgm:cxn modelId="{06DC64F8-C3B3-488C-9D2F-411D170772D0}" srcId="{2EC005F8-2FB6-4E5C-BE17-A4172D13F3B6}" destId="{DE6247D2-E00A-487B-BF66-00BEFD4289B9}" srcOrd="0" destOrd="0" parTransId="{337CDC0C-A827-480E-ABB5-ECAD3F01283E}" sibTransId="{C3049FED-7285-4633-A7F9-E06BCCDCBAA1}"/>
    <dgm:cxn modelId="{37F4C514-93EF-4331-8C5F-8D94EF518017}" type="presParOf" srcId="{67A01062-EA56-4CE3-90A6-D6F0209220F0}" destId="{E171FDD2-01E7-45C2-839A-92FA41B92C71}" srcOrd="0" destOrd="0" presId="urn:microsoft.com/office/officeart/2008/layout/LinedList"/>
    <dgm:cxn modelId="{347E452B-1EC4-424B-96E5-DDA30C6E02BE}" type="presParOf" srcId="{67A01062-EA56-4CE3-90A6-D6F0209220F0}" destId="{91B8FF67-EE3F-4C1F-8080-C36340D297B0}" srcOrd="1" destOrd="0" presId="urn:microsoft.com/office/officeart/2008/layout/LinedList"/>
    <dgm:cxn modelId="{C835E255-9107-4A04-A0B1-9F4C0FC64B3F}" type="presParOf" srcId="{91B8FF67-EE3F-4C1F-8080-C36340D297B0}" destId="{DEA08F29-28B4-4721-A9E7-0C8E3BC4AE4C}" srcOrd="0" destOrd="0" presId="urn:microsoft.com/office/officeart/2008/layout/LinedList"/>
    <dgm:cxn modelId="{78ACB28C-113D-48CC-A205-7928F54A975B}" type="presParOf" srcId="{91B8FF67-EE3F-4C1F-8080-C36340D297B0}" destId="{C4D154A6-2F5E-484A-880C-2FFD253DF46B}" srcOrd="1" destOrd="0" presId="urn:microsoft.com/office/officeart/2008/layout/LinedList"/>
    <dgm:cxn modelId="{2F1BE995-DD5D-46DB-9AF1-6A6E6DF3D2EF}" type="presParOf" srcId="{67A01062-EA56-4CE3-90A6-D6F0209220F0}" destId="{58BAE14F-3EC2-4965-9436-CE3D6B9E43BF}" srcOrd="2" destOrd="0" presId="urn:microsoft.com/office/officeart/2008/layout/LinedList"/>
    <dgm:cxn modelId="{1FEAB3A7-A20B-4D0E-8E53-26FCD1ECEBF3}" type="presParOf" srcId="{67A01062-EA56-4CE3-90A6-D6F0209220F0}" destId="{5174525C-9F97-43B1-8166-D7E6A61CE98E}" srcOrd="3" destOrd="0" presId="urn:microsoft.com/office/officeart/2008/layout/LinedList"/>
    <dgm:cxn modelId="{B129B771-6BA1-4AF5-B47A-82B83A3AEF29}" type="presParOf" srcId="{5174525C-9F97-43B1-8166-D7E6A61CE98E}" destId="{9CFDB6C9-DCA3-4EA6-BCF8-FA08702C16BC}" srcOrd="0" destOrd="0" presId="urn:microsoft.com/office/officeart/2008/layout/LinedList"/>
    <dgm:cxn modelId="{E0F5031D-0D2A-4CEE-8D3E-2A60EE1E4C11}" type="presParOf" srcId="{5174525C-9F97-43B1-8166-D7E6A61CE98E}" destId="{5F1336D7-F873-4596-ABD0-E9C149E452D8}" srcOrd="1" destOrd="0" presId="urn:microsoft.com/office/officeart/2008/layout/LinedList"/>
    <dgm:cxn modelId="{ED8DE21B-A705-44C0-9743-AA83969872B0}" type="presParOf" srcId="{67A01062-EA56-4CE3-90A6-D6F0209220F0}" destId="{52B4F2E7-277D-457D-90AA-1CFBD49B5ED4}" srcOrd="4" destOrd="0" presId="urn:microsoft.com/office/officeart/2008/layout/LinedList"/>
    <dgm:cxn modelId="{65543589-0859-41E3-B5B4-C3AB2B01E067}" type="presParOf" srcId="{67A01062-EA56-4CE3-90A6-D6F0209220F0}" destId="{87A18D1F-85F0-402E-9568-BEB55C83BFF8}" srcOrd="5" destOrd="0" presId="urn:microsoft.com/office/officeart/2008/layout/LinedList"/>
    <dgm:cxn modelId="{644FC086-FD4A-4E83-B7E7-A01A651F5414}" type="presParOf" srcId="{87A18D1F-85F0-402E-9568-BEB55C83BFF8}" destId="{E1EDCBE3-ADD5-451A-9D7E-D4740DD47F36}" srcOrd="0" destOrd="0" presId="urn:microsoft.com/office/officeart/2008/layout/LinedList"/>
    <dgm:cxn modelId="{77983652-1292-4A86-A1BF-DC52E759ED68}" type="presParOf" srcId="{87A18D1F-85F0-402E-9568-BEB55C83BFF8}" destId="{7551915D-66C8-4861-A7D4-78500255F9A7}" srcOrd="1" destOrd="0" presId="urn:microsoft.com/office/officeart/2008/layout/LinedList"/>
    <dgm:cxn modelId="{D97C3D46-5938-4E47-BB2F-57B3C024D5F2}" type="presParOf" srcId="{67A01062-EA56-4CE3-90A6-D6F0209220F0}" destId="{62916D13-2F69-45D3-B760-DE816BC57365}" srcOrd="6" destOrd="0" presId="urn:microsoft.com/office/officeart/2008/layout/LinedList"/>
    <dgm:cxn modelId="{B07207B4-AF8B-423A-ACBB-AC63DF061E4A}" type="presParOf" srcId="{67A01062-EA56-4CE3-90A6-D6F0209220F0}" destId="{2B4F73AB-E203-4ED2-85EC-3B1B77711DB5}" srcOrd="7" destOrd="0" presId="urn:microsoft.com/office/officeart/2008/layout/LinedList"/>
    <dgm:cxn modelId="{27AF870E-B697-4D2F-BF65-E05D1EC4BCE8}" type="presParOf" srcId="{2B4F73AB-E203-4ED2-85EC-3B1B77711DB5}" destId="{2C9AAD7C-DF49-409F-8B59-2FBCE399F07E}" srcOrd="0" destOrd="0" presId="urn:microsoft.com/office/officeart/2008/layout/LinedList"/>
    <dgm:cxn modelId="{C49DE016-72A0-4A72-AC24-25B8A656142E}" type="presParOf" srcId="{2B4F73AB-E203-4ED2-85EC-3B1B77711DB5}" destId="{458F3B9B-3210-404A-B834-E17169743AF5}" srcOrd="1" destOrd="0" presId="urn:microsoft.com/office/officeart/2008/layout/LinedList"/>
    <dgm:cxn modelId="{8AD7B688-45BA-4123-8E05-EAF8D6160C8D}" type="presParOf" srcId="{67A01062-EA56-4CE3-90A6-D6F0209220F0}" destId="{78E74EA9-5BB6-4E6C-AADE-9409AEF5B4D2}" srcOrd="8" destOrd="0" presId="urn:microsoft.com/office/officeart/2008/layout/LinedList"/>
    <dgm:cxn modelId="{CFF171F6-AA3C-4B50-8B83-02793F525FEE}" type="presParOf" srcId="{67A01062-EA56-4CE3-90A6-D6F0209220F0}" destId="{DB39E946-D8C4-4A85-9468-7045809312F4}" srcOrd="9" destOrd="0" presId="urn:microsoft.com/office/officeart/2008/layout/LinedList"/>
    <dgm:cxn modelId="{9A0CD7F7-A297-40DE-A8EF-DD203513BCC4}" type="presParOf" srcId="{DB39E946-D8C4-4A85-9468-7045809312F4}" destId="{F1B73CDF-C8D2-44D1-9CAB-767B2C54FE1A}" srcOrd="0" destOrd="0" presId="urn:microsoft.com/office/officeart/2008/layout/LinedList"/>
    <dgm:cxn modelId="{F5821887-F994-4943-8AB0-1507373C0BD9}" type="presParOf" srcId="{DB39E946-D8C4-4A85-9468-7045809312F4}" destId="{CD119A6E-C530-4D2B-9647-D1384D8AFF96}" srcOrd="1" destOrd="0" presId="urn:microsoft.com/office/officeart/2008/layout/LinedList"/>
    <dgm:cxn modelId="{76AEC52E-5028-4022-95B8-E5CCBEE46E5F}" type="presParOf" srcId="{67A01062-EA56-4CE3-90A6-D6F0209220F0}" destId="{C6FEE487-4DA6-4A78-A685-F31C85A1BD87}" srcOrd="10" destOrd="0" presId="urn:microsoft.com/office/officeart/2008/layout/LinedList"/>
    <dgm:cxn modelId="{B25E3521-C9CE-4C4C-881D-89D7E7CC8073}" type="presParOf" srcId="{67A01062-EA56-4CE3-90A6-D6F0209220F0}" destId="{C5CD9696-900F-45D7-9C18-BC7B2F904374}" srcOrd="11" destOrd="0" presId="urn:microsoft.com/office/officeart/2008/layout/LinedList"/>
    <dgm:cxn modelId="{7ACE882C-7E21-4ED6-892A-B6FA6111E0F0}" type="presParOf" srcId="{C5CD9696-900F-45D7-9C18-BC7B2F904374}" destId="{14CD4822-E4F8-4001-BC1A-44872343C50D}" srcOrd="0" destOrd="0" presId="urn:microsoft.com/office/officeart/2008/layout/LinedList"/>
    <dgm:cxn modelId="{EBE940CC-20B3-4B2E-A291-67DD709AAD71}" type="presParOf" srcId="{C5CD9696-900F-45D7-9C18-BC7B2F904374}" destId="{1EE6BF24-5567-44C6-8A09-920A3B631C8B}" srcOrd="1" destOrd="0" presId="urn:microsoft.com/office/officeart/2008/layout/LinedList"/>
    <dgm:cxn modelId="{E77FCC48-3510-47EF-B049-5A1E463CE9D7}" type="presParOf" srcId="{67A01062-EA56-4CE3-90A6-D6F0209220F0}" destId="{48B3E711-EC7D-47A0-A623-28385D7B25BE}" srcOrd="12" destOrd="0" presId="urn:microsoft.com/office/officeart/2008/layout/LinedList"/>
    <dgm:cxn modelId="{BC471AA1-9A05-41C8-B490-FBD923C8F546}" type="presParOf" srcId="{67A01062-EA56-4CE3-90A6-D6F0209220F0}" destId="{1C76DB1C-98C4-4B4D-B2B2-36B2E1E6652C}" srcOrd="13" destOrd="0" presId="urn:microsoft.com/office/officeart/2008/layout/LinedList"/>
    <dgm:cxn modelId="{762884A3-7A48-46B3-9852-951B297C37AB}" type="presParOf" srcId="{1C76DB1C-98C4-4B4D-B2B2-36B2E1E6652C}" destId="{74CBD3C3-5BFE-401F-89B5-6241138BC1D6}" srcOrd="0" destOrd="0" presId="urn:microsoft.com/office/officeart/2008/layout/LinedList"/>
    <dgm:cxn modelId="{2B6B1F21-DD3D-48F0-BCE1-7F26D5244528}" type="presParOf" srcId="{1C76DB1C-98C4-4B4D-B2B2-36B2E1E6652C}" destId="{FFCE03EF-2E01-48D6-BE42-AB74DD272456}"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A7050A8-DFFB-4C3D-A2B7-7E5A7F101402}"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7D911BAA-E512-47C4-BEF8-719756E496B2}">
      <dgm:prSet/>
      <dgm:spPr/>
      <dgm:t>
        <a:bodyPr/>
        <a:lstStyle/>
        <a:p>
          <a:r>
            <a:rPr lang="en-GB" dirty="0"/>
            <a:t>Part 1: </a:t>
          </a:r>
          <a:r>
            <a:rPr lang="en-GB" dirty="0">
              <a:effectLst/>
            </a:rPr>
            <a:t>Emergency department attendance</a:t>
          </a:r>
          <a:endParaRPr lang="en-US" dirty="0"/>
        </a:p>
      </dgm:t>
    </dgm:pt>
    <dgm:pt modelId="{ACC55542-FA75-4981-A007-B04667919C9D}" type="parTrans" cxnId="{E86A016D-94AE-45C4-81A8-2FC964805CE7}">
      <dgm:prSet/>
      <dgm:spPr/>
      <dgm:t>
        <a:bodyPr/>
        <a:lstStyle/>
        <a:p>
          <a:endParaRPr lang="en-US"/>
        </a:p>
      </dgm:t>
    </dgm:pt>
    <dgm:pt modelId="{FD383103-9AC4-4EE2-92B7-A6216B0C1C09}" type="sibTrans" cxnId="{E86A016D-94AE-45C4-81A8-2FC964805CE7}">
      <dgm:prSet/>
      <dgm:spPr/>
      <dgm:t>
        <a:bodyPr/>
        <a:lstStyle/>
        <a:p>
          <a:endParaRPr lang="en-US"/>
        </a:p>
      </dgm:t>
    </dgm:pt>
    <dgm:pt modelId="{CCB4655D-3FFD-4D5D-B39B-CD1F5F546FF4}">
      <dgm:prSet/>
      <dgm:spPr/>
      <dgm:t>
        <a:bodyPr/>
        <a:lstStyle/>
        <a:p>
          <a:r>
            <a:rPr lang="en-GB" dirty="0"/>
            <a:t>Part 2: </a:t>
          </a:r>
          <a:r>
            <a:rPr lang="en-GB" dirty="0">
              <a:effectLst/>
            </a:rPr>
            <a:t>Discharge from Acute Medical Unit</a:t>
          </a:r>
          <a:endParaRPr lang="en-US" dirty="0"/>
        </a:p>
      </dgm:t>
    </dgm:pt>
    <dgm:pt modelId="{1DF2576E-8F5E-47F1-9AE6-148D75DCD4E5}" type="parTrans" cxnId="{033571BF-420D-45B7-9CF7-397A00C59D9D}">
      <dgm:prSet/>
      <dgm:spPr/>
      <dgm:t>
        <a:bodyPr/>
        <a:lstStyle/>
        <a:p>
          <a:endParaRPr lang="en-US"/>
        </a:p>
      </dgm:t>
    </dgm:pt>
    <dgm:pt modelId="{00548992-FA54-4E69-AF3C-66E4E653842F}" type="sibTrans" cxnId="{033571BF-420D-45B7-9CF7-397A00C59D9D}">
      <dgm:prSet/>
      <dgm:spPr/>
      <dgm:t>
        <a:bodyPr/>
        <a:lstStyle/>
        <a:p>
          <a:endParaRPr lang="en-US"/>
        </a:p>
      </dgm:t>
    </dgm:pt>
    <dgm:pt modelId="{9CA06945-B915-45FE-A1D4-2CC7D5BFB49C}" type="pres">
      <dgm:prSet presAssocID="{BA7050A8-DFFB-4C3D-A2B7-7E5A7F101402}" presName="hierChild1" presStyleCnt="0">
        <dgm:presLayoutVars>
          <dgm:chPref val="1"/>
          <dgm:dir/>
          <dgm:animOne val="branch"/>
          <dgm:animLvl val="lvl"/>
          <dgm:resizeHandles/>
        </dgm:presLayoutVars>
      </dgm:prSet>
      <dgm:spPr/>
    </dgm:pt>
    <dgm:pt modelId="{90E78865-65C8-40C8-A13F-60F6887C72B4}" type="pres">
      <dgm:prSet presAssocID="{7D911BAA-E512-47C4-BEF8-719756E496B2}" presName="hierRoot1" presStyleCnt="0"/>
      <dgm:spPr/>
    </dgm:pt>
    <dgm:pt modelId="{02CA6DAC-530F-47F5-B457-68F41BDFB2C8}" type="pres">
      <dgm:prSet presAssocID="{7D911BAA-E512-47C4-BEF8-719756E496B2}" presName="composite" presStyleCnt="0"/>
      <dgm:spPr/>
    </dgm:pt>
    <dgm:pt modelId="{BB9781D5-962A-4285-92E9-1ADE0DCE6141}" type="pres">
      <dgm:prSet presAssocID="{7D911BAA-E512-47C4-BEF8-719756E496B2}" presName="background" presStyleLbl="node0" presStyleIdx="0" presStyleCnt="2"/>
      <dgm:spPr/>
    </dgm:pt>
    <dgm:pt modelId="{2FF8AF7C-CF2D-4F2C-89B3-E27BA860103B}" type="pres">
      <dgm:prSet presAssocID="{7D911BAA-E512-47C4-BEF8-719756E496B2}" presName="text" presStyleLbl="fgAcc0" presStyleIdx="0" presStyleCnt="2">
        <dgm:presLayoutVars>
          <dgm:chPref val="3"/>
        </dgm:presLayoutVars>
      </dgm:prSet>
      <dgm:spPr/>
    </dgm:pt>
    <dgm:pt modelId="{4BE70BF6-BE73-44F3-8795-44ED04BB5586}" type="pres">
      <dgm:prSet presAssocID="{7D911BAA-E512-47C4-BEF8-719756E496B2}" presName="hierChild2" presStyleCnt="0"/>
      <dgm:spPr/>
    </dgm:pt>
    <dgm:pt modelId="{F51D6741-BFD7-4144-AB24-4D30675D28B3}" type="pres">
      <dgm:prSet presAssocID="{CCB4655D-3FFD-4D5D-B39B-CD1F5F546FF4}" presName="hierRoot1" presStyleCnt="0"/>
      <dgm:spPr/>
    </dgm:pt>
    <dgm:pt modelId="{43F61EF4-E9DB-4526-845F-5D00B4F1A08A}" type="pres">
      <dgm:prSet presAssocID="{CCB4655D-3FFD-4D5D-B39B-CD1F5F546FF4}" presName="composite" presStyleCnt="0"/>
      <dgm:spPr/>
    </dgm:pt>
    <dgm:pt modelId="{58977439-7DCA-4F05-94DC-94E53BF45E45}" type="pres">
      <dgm:prSet presAssocID="{CCB4655D-3FFD-4D5D-B39B-CD1F5F546FF4}" presName="background" presStyleLbl="node0" presStyleIdx="1" presStyleCnt="2"/>
      <dgm:spPr/>
    </dgm:pt>
    <dgm:pt modelId="{54F5904B-D78D-4954-9ABF-E98C8ED24244}" type="pres">
      <dgm:prSet presAssocID="{CCB4655D-3FFD-4D5D-B39B-CD1F5F546FF4}" presName="text" presStyleLbl="fgAcc0" presStyleIdx="1" presStyleCnt="2">
        <dgm:presLayoutVars>
          <dgm:chPref val="3"/>
        </dgm:presLayoutVars>
      </dgm:prSet>
      <dgm:spPr/>
    </dgm:pt>
    <dgm:pt modelId="{70D8A01B-7B8D-4699-8D5A-128039F2BB93}" type="pres">
      <dgm:prSet presAssocID="{CCB4655D-3FFD-4D5D-B39B-CD1F5F546FF4}" presName="hierChild2" presStyleCnt="0"/>
      <dgm:spPr/>
    </dgm:pt>
  </dgm:ptLst>
  <dgm:cxnLst>
    <dgm:cxn modelId="{F2E5E608-7361-4106-A006-2DA11565969A}" type="presOf" srcId="{BA7050A8-DFFB-4C3D-A2B7-7E5A7F101402}" destId="{9CA06945-B915-45FE-A1D4-2CC7D5BFB49C}" srcOrd="0" destOrd="0" presId="urn:microsoft.com/office/officeart/2005/8/layout/hierarchy1"/>
    <dgm:cxn modelId="{859ABC69-08D0-409A-AEBA-C2F0901CA140}" type="presOf" srcId="{CCB4655D-3FFD-4D5D-B39B-CD1F5F546FF4}" destId="{54F5904B-D78D-4954-9ABF-E98C8ED24244}" srcOrd="0" destOrd="0" presId="urn:microsoft.com/office/officeart/2005/8/layout/hierarchy1"/>
    <dgm:cxn modelId="{E86A016D-94AE-45C4-81A8-2FC964805CE7}" srcId="{BA7050A8-DFFB-4C3D-A2B7-7E5A7F101402}" destId="{7D911BAA-E512-47C4-BEF8-719756E496B2}" srcOrd="0" destOrd="0" parTransId="{ACC55542-FA75-4981-A007-B04667919C9D}" sibTransId="{FD383103-9AC4-4EE2-92B7-A6216B0C1C09}"/>
    <dgm:cxn modelId="{5D7E0853-B2CF-452F-986E-62E8F07B6E33}" type="presOf" srcId="{7D911BAA-E512-47C4-BEF8-719756E496B2}" destId="{2FF8AF7C-CF2D-4F2C-89B3-E27BA860103B}" srcOrd="0" destOrd="0" presId="urn:microsoft.com/office/officeart/2005/8/layout/hierarchy1"/>
    <dgm:cxn modelId="{033571BF-420D-45B7-9CF7-397A00C59D9D}" srcId="{BA7050A8-DFFB-4C3D-A2B7-7E5A7F101402}" destId="{CCB4655D-3FFD-4D5D-B39B-CD1F5F546FF4}" srcOrd="1" destOrd="0" parTransId="{1DF2576E-8F5E-47F1-9AE6-148D75DCD4E5}" sibTransId="{00548992-FA54-4E69-AF3C-66E4E653842F}"/>
    <dgm:cxn modelId="{7B508835-83C7-4ACB-BD32-95EC68C296FD}" type="presParOf" srcId="{9CA06945-B915-45FE-A1D4-2CC7D5BFB49C}" destId="{90E78865-65C8-40C8-A13F-60F6887C72B4}" srcOrd="0" destOrd="0" presId="urn:microsoft.com/office/officeart/2005/8/layout/hierarchy1"/>
    <dgm:cxn modelId="{CF8A510C-D603-4F41-AB20-45D36497CB28}" type="presParOf" srcId="{90E78865-65C8-40C8-A13F-60F6887C72B4}" destId="{02CA6DAC-530F-47F5-B457-68F41BDFB2C8}" srcOrd="0" destOrd="0" presId="urn:microsoft.com/office/officeart/2005/8/layout/hierarchy1"/>
    <dgm:cxn modelId="{B6972B3C-B86F-44C3-B90F-FA13D7E8D06E}" type="presParOf" srcId="{02CA6DAC-530F-47F5-B457-68F41BDFB2C8}" destId="{BB9781D5-962A-4285-92E9-1ADE0DCE6141}" srcOrd="0" destOrd="0" presId="urn:microsoft.com/office/officeart/2005/8/layout/hierarchy1"/>
    <dgm:cxn modelId="{F3B35096-3B59-43A6-98AF-B7956DEFF330}" type="presParOf" srcId="{02CA6DAC-530F-47F5-B457-68F41BDFB2C8}" destId="{2FF8AF7C-CF2D-4F2C-89B3-E27BA860103B}" srcOrd="1" destOrd="0" presId="urn:microsoft.com/office/officeart/2005/8/layout/hierarchy1"/>
    <dgm:cxn modelId="{CE3D2638-33BD-4D74-A448-BA0EE63CE74E}" type="presParOf" srcId="{90E78865-65C8-40C8-A13F-60F6887C72B4}" destId="{4BE70BF6-BE73-44F3-8795-44ED04BB5586}" srcOrd="1" destOrd="0" presId="urn:microsoft.com/office/officeart/2005/8/layout/hierarchy1"/>
    <dgm:cxn modelId="{EA09BFBF-3260-434E-875D-3841240EB525}" type="presParOf" srcId="{9CA06945-B915-45FE-A1D4-2CC7D5BFB49C}" destId="{F51D6741-BFD7-4144-AB24-4D30675D28B3}" srcOrd="1" destOrd="0" presId="urn:microsoft.com/office/officeart/2005/8/layout/hierarchy1"/>
    <dgm:cxn modelId="{C715B202-3834-4D46-89B1-E110D375021A}" type="presParOf" srcId="{F51D6741-BFD7-4144-AB24-4D30675D28B3}" destId="{43F61EF4-E9DB-4526-845F-5D00B4F1A08A}" srcOrd="0" destOrd="0" presId="urn:microsoft.com/office/officeart/2005/8/layout/hierarchy1"/>
    <dgm:cxn modelId="{DC86DD6A-374B-4445-91A8-EE123E8662DF}" type="presParOf" srcId="{43F61EF4-E9DB-4526-845F-5D00B4F1A08A}" destId="{58977439-7DCA-4F05-94DC-94E53BF45E45}" srcOrd="0" destOrd="0" presId="urn:microsoft.com/office/officeart/2005/8/layout/hierarchy1"/>
    <dgm:cxn modelId="{5018B519-F214-4F98-9A6C-578CFEC2671E}" type="presParOf" srcId="{43F61EF4-E9DB-4526-845F-5D00B4F1A08A}" destId="{54F5904B-D78D-4954-9ABF-E98C8ED24244}" srcOrd="1" destOrd="0" presId="urn:microsoft.com/office/officeart/2005/8/layout/hierarchy1"/>
    <dgm:cxn modelId="{514C1CBB-14E8-4650-B8D3-54C2F616AEB8}" type="presParOf" srcId="{F51D6741-BFD7-4144-AB24-4D30675D28B3}" destId="{70D8A01B-7B8D-4699-8D5A-128039F2BB9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F24E48B-0AB8-4EB3-800A-CD2A13B14C5E}"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4772F26F-FE62-4DDE-B065-1BA8D80A9F7A}">
      <dgm:prSet/>
      <dgm:spPr/>
      <dgm:t>
        <a:bodyPr/>
        <a:lstStyle/>
        <a:p>
          <a:r>
            <a:rPr lang="en-GB"/>
            <a:t>Pre-hospital care by NIAS</a:t>
          </a:r>
          <a:endParaRPr lang="en-US"/>
        </a:p>
      </dgm:t>
    </dgm:pt>
    <dgm:pt modelId="{135ED3F9-137C-49F8-9222-E517002562D4}" type="parTrans" cxnId="{76E598BE-2936-4D8C-9A3D-675384B40599}">
      <dgm:prSet/>
      <dgm:spPr/>
      <dgm:t>
        <a:bodyPr/>
        <a:lstStyle/>
        <a:p>
          <a:endParaRPr lang="en-US"/>
        </a:p>
      </dgm:t>
    </dgm:pt>
    <dgm:pt modelId="{8EA2C324-95EF-4785-BF32-0D975620625F}" type="sibTrans" cxnId="{76E598BE-2936-4D8C-9A3D-675384B40599}">
      <dgm:prSet/>
      <dgm:spPr/>
      <dgm:t>
        <a:bodyPr/>
        <a:lstStyle/>
        <a:p>
          <a:endParaRPr lang="en-US"/>
        </a:p>
      </dgm:t>
    </dgm:pt>
    <dgm:pt modelId="{AF45302F-581F-4F93-94A5-CEE1AF8CD981}">
      <dgm:prSet/>
      <dgm:spPr/>
      <dgm:t>
        <a:bodyPr/>
        <a:lstStyle/>
        <a:p>
          <a:r>
            <a:rPr lang="en-GB" dirty="0"/>
            <a:t>Assessment of an unconscious patient </a:t>
          </a:r>
          <a:endParaRPr lang="en-US" dirty="0"/>
        </a:p>
      </dgm:t>
    </dgm:pt>
    <dgm:pt modelId="{F7D4A126-794A-4198-9B25-A62A8074A17D}" type="parTrans" cxnId="{04C301CC-BBA3-4097-8A8F-3EDF4D00EBEB}">
      <dgm:prSet/>
      <dgm:spPr/>
      <dgm:t>
        <a:bodyPr/>
        <a:lstStyle/>
        <a:p>
          <a:endParaRPr lang="en-US"/>
        </a:p>
      </dgm:t>
    </dgm:pt>
    <dgm:pt modelId="{6BBDE542-30EA-40F0-B260-EAEF6A75179E}" type="sibTrans" cxnId="{04C301CC-BBA3-4097-8A8F-3EDF4D00EBEB}">
      <dgm:prSet/>
      <dgm:spPr/>
      <dgm:t>
        <a:bodyPr/>
        <a:lstStyle/>
        <a:p>
          <a:endParaRPr lang="en-US"/>
        </a:p>
      </dgm:t>
    </dgm:pt>
    <dgm:pt modelId="{163B7551-609A-4F14-8FA6-FF793AE3E641}">
      <dgm:prSet/>
      <dgm:spPr/>
      <dgm:t>
        <a:bodyPr/>
        <a:lstStyle/>
        <a:p>
          <a:r>
            <a:rPr lang="en-GB" dirty="0"/>
            <a:t>Treatment of paracetamol and diazepam overdose</a:t>
          </a:r>
          <a:endParaRPr lang="en-US" dirty="0"/>
        </a:p>
      </dgm:t>
    </dgm:pt>
    <dgm:pt modelId="{3BAAAAEC-F7C0-40B5-8BD0-90B743E0E3DB}" type="parTrans" cxnId="{0EDD5367-0367-4BA4-A4AE-9828C79F6977}">
      <dgm:prSet/>
      <dgm:spPr/>
      <dgm:t>
        <a:bodyPr/>
        <a:lstStyle/>
        <a:p>
          <a:endParaRPr lang="en-US"/>
        </a:p>
      </dgm:t>
    </dgm:pt>
    <dgm:pt modelId="{210F13CD-AC9F-4D14-BE90-FA5CB61468ED}" type="sibTrans" cxnId="{0EDD5367-0367-4BA4-A4AE-9828C79F6977}">
      <dgm:prSet/>
      <dgm:spPr/>
      <dgm:t>
        <a:bodyPr/>
        <a:lstStyle/>
        <a:p>
          <a:endParaRPr lang="en-US"/>
        </a:p>
      </dgm:t>
    </dgm:pt>
    <dgm:pt modelId="{8CE48009-6B1C-4013-A320-DCB795413550}">
      <dgm:prSet/>
      <dgm:spPr/>
      <dgm:t>
        <a:bodyPr/>
        <a:lstStyle/>
        <a:p>
          <a:r>
            <a:rPr lang="en-GB" dirty="0"/>
            <a:t>The role of higher levels of care </a:t>
          </a:r>
          <a:endParaRPr lang="en-US" dirty="0"/>
        </a:p>
      </dgm:t>
    </dgm:pt>
    <dgm:pt modelId="{DEA0F4A8-016A-4D81-A597-3FC8C214EA76}" type="parTrans" cxnId="{0ABB2A70-20C5-44C1-9990-5A20261CC3E5}">
      <dgm:prSet/>
      <dgm:spPr/>
      <dgm:t>
        <a:bodyPr/>
        <a:lstStyle/>
        <a:p>
          <a:endParaRPr lang="en-US"/>
        </a:p>
      </dgm:t>
    </dgm:pt>
    <dgm:pt modelId="{F0131B9E-AC97-41C1-99CE-A11A4617E06C}" type="sibTrans" cxnId="{0ABB2A70-20C5-44C1-9990-5A20261CC3E5}">
      <dgm:prSet/>
      <dgm:spPr/>
      <dgm:t>
        <a:bodyPr/>
        <a:lstStyle/>
        <a:p>
          <a:endParaRPr lang="en-US"/>
        </a:p>
      </dgm:t>
    </dgm:pt>
    <dgm:pt modelId="{D2B50E3D-A5FD-43B0-9F74-6F1D931515D0}">
      <dgm:prSet/>
      <dgm:spPr/>
      <dgm:t>
        <a:bodyPr/>
        <a:lstStyle/>
        <a:p>
          <a:r>
            <a:rPr lang="en-GB"/>
            <a:t>The impact on the partner and family, including child protection</a:t>
          </a:r>
          <a:endParaRPr lang="en-US"/>
        </a:p>
      </dgm:t>
    </dgm:pt>
    <dgm:pt modelId="{1251A35D-A722-406A-8B5B-184E874F8BFF}" type="parTrans" cxnId="{C5F923BC-B990-4795-B395-4984583858C8}">
      <dgm:prSet/>
      <dgm:spPr/>
      <dgm:t>
        <a:bodyPr/>
        <a:lstStyle/>
        <a:p>
          <a:endParaRPr lang="en-US"/>
        </a:p>
      </dgm:t>
    </dgm:pt>
    <dgm:pt modelId="{A68F35D5-DC59-4891-9C62-3AC6DBB2426D}" type="sibTrans" cxnId="{C5F923BC-B990-4795-B395-4984583858C8}">
      <dgm:prSet/>
      <dgm:spPr/>
      <dgm:t>
        <a:bodyPr/>
        <a:lstStyle/>
        <a:p>
          <a:endParaRPr lang="en-US"/>
        </a:p>
      </dgm:t>
    </dgm:pt>
    <dgm:pt modelId="{DB40CD8D-2E19-4095-9B91-7B57A7679D83}" type="pres">
      <dgm:prSet presAssocID="{EF24E48B-0AB8-4EB3-800A-CD2A13B14C5E}" presName="diagram" presStyleCnt="0">
        <dgm:presLayoutVars>
          <dgm:dir/>
          <dgm:resizeHandles val="exact"/>
        </dgm:presLayoutVars>
      </dgm:prSet>
      <dgm:spPr/>
    </dgm:pt>
    <dgm:pt modelId="{D1413D5B-527D-46AC-B0CA-00644BA37AB5}" type="pres">
      <dgm:prSet presAssocID="{4772F26F-FE62-4DDE-B065-1BA8D80A9F7A}" presName="node" presStyleLbl="node1" presStyleIdx="0" presStyleCnt="5">
        <dgm:presLayoutVars>
          <dgm:bulletEnabled val="1"/>
        </dgm:presLayoutVars>
      </dgm:prSet>
      <dgm:spPr/>
    </dgm:pt>
    <dgm:pt modelId="{A679F7DA-74BD-488D-AE21-86FFC991D1F9}" type="pres">
      <dgm:prSet presAssocID="{8EA2C324-95EF-4785-BF32-0D975620625F}" presName="sibTrans" presStyleCnt="0"/>
      <dgm:spPr/>
    </dgm:pt>
    <dgm:pt modelId="{1424E7C1-A9CB-4785-819C-D9E85207A96B}" type="pres">
      <dgm:prSet presAssocID="{AF45302F-581F-4F93-94A5-CEE1AF8CD981}" presName="node" presStyleLbl="node1" presStyleIdx="1" presStyleCnt="5">
        <dgm:presLayoutVars>
          <dgm:bulletEnabled val="1"/>
        </dgm:presLayoutVars>
      </dgm:prSet>
      <dgm:spPr/>
    </dgm:pt>
    <dgm:pt modelId="{DE70A37E-F6BF-455D-8878-436DF1601B13}" type="pres">
      <dgm:prSet presAssocID="{6BBDE542-30EA-40F0-B260-EAEF6A75179E}" presName="sibTrans" presStyleCnt="0"/>
      <dgm:spPr/>
    </dgm:pt>
    <dgm:pt modelId="{C7406AF3-BCF3-43F0-8219-50374BA7A30B}" type="pres">
      <dgm:prSet presAssocID="{163B7551-609A-4F14-8FA6-FF793AE3E641}" presName="node" presStyleLbl="node1" presStyleIdx="2" presStyleCnt="5">
        <dgm:presLayoutVars>
          <dgm:bulletEnabled val="1"/>
        </dgm:presLayoutVars>
      </dgm:prSet>
      <dgm:spPr/>
    </dgm:pt>
    <dgm:pt modelId="{286371E5-838C-4468-9802-D6BD5EC24024}" type="pres">
      <dgm:prSet presAssocID="{210F13CD-AC9F-4D14-BE90-FA5CB61468ED}" presName="sibTrans" presStyleCnt="0"/>
      <dgm:spPr/>
    </dgm:pt>
    <dgm:pt modelId="{3B8F9790-9BC5-4E4D-8BD0-A4F1B97DB528}" type="pres">
      <dgm:prSet presAssocID="{8CE48009-6B1C-4013-A320-DCB795413550}" presName="node" presStyleLbl="node1" presStyleIdx="3" presStyleCnt="5">
        <dgm:presLayoutVars>
          <dgm:bulletEnabled val="1"/>
        </dgm:presLayoutVars>
      </dgm:prSet>
      <dgm:spPr/>
    </dgm:pt>
    <dgm:pt modelId="{7D3B0AEE-1C2E-405C-97D4-A5FE855755C3}" type="pres">
      <dgm:prSet presAssocID="{F0131B9E-AC97-41C1-99CE-A11A4617E06C}" presName="sibTrans" presStyleCnt="0"/>
      <dgm:spPr/>
    </dgm:pt>
    <dgm:pt modelId="{E4BEFEB1-B8E3-41EC-8186-FAF29CC56BA2}" type="pres">
      <dgm:prSet presAssocID="{D2B50E3D-A5FD-43B0-9F74-6F1D931515D0}" presName="node" presStyleLbl="node1" presStyleIdx="4" presStyleCnt="5">
        <dgm:presLayoutVars>
          <dgm:bulletEnabled val="1"/>
        </dgm:presLayoutVars>
      </dgm:prSet>
      <dgm:spPr/>
    </dgm:pt>
  </dgm:ptLst>
  <dgm:cxnLst>
    <dgm:cxn modelId="{3375B808-4941-4636-A4E1-CB734BA84FE5}" type="presOf" srcId="{163B7551-609A-4F14-8FA6-FF793AE3E641}" destId="{C7406AF3-BCF3-43F0-8219-50374BA7A30B}" srcOrd="0" destOrd="0" presId="urn:microsoft.com/office/officeart/2005/8/layout/default"/>
    <dgm:cxn modelId="{68055B1B-667A-474E-BE9D-17FC6439C16F}" type="presOf" srcId="{8CE48009-6B1C-4013-A320-DCB795413550}" destId="{3B8F9790-9BC5-4E4D-8BD0-A4F1B97DB528}" srcOrd="0" destOrd="0" presId="urn:microsoft.com/office/officeart/2005/8/layout/default"/>
    <dgm:cxn modelId="{6A5C4323-55C7-4EDD-AA19-F4EA1E15B627}" type="presOf" srcId="{4772F26F-FE62-4DDE-B065-1BA8D80A9F7A}" destId="{D1413D5B-527D-46AC-B0CA-00644BA37AB5}" srcOrd="0" destOrd="0" presId="urn:microsoft.com/office/officeart/2005/8/layout/default"/>
    <dgm:cxn modelId="{0EDD5367-0367-4BA4-A4AE-9828C79F6977}" srcId="{EF24E48B-0AB8-4EB3-800A-CD2A13B14C5E}" destId="{163B7551-609A-4F14-8FA6-FF793AE3E641}" srcOrd="2" destOrd="0" parTransId="{3BAAAAEC-F7C0-40B5-8BD0-90B743E0E3DB}" sibTransId="{210F13CD-AC9F-4D14-BE90-FA5CB61468ED}"/>
    <dgm:cxn modelId="{A5FD7D67-13C3-4854-8041-222BA6DC6E46}" type="presOf" srcId="{D2B50E3D-A5FD-43B0-9F74-6F1D931515D0}" destId="{E4BEFEB1-B8E3-41EC-8186-FAF29CC56BA2}" srcOrd="0" destOrd="0" presId="urn:microsoft.com/office/officeart/2005/8/layout/default"/>
    <dgm:cxn modelId="{3EA5606D-C6AC-4ABD-AE95-5F6EC4F226EC}" type="presOf" srcId="{EF24E48B-0AB8-4EB3-800A-CD2A13B14C5E}" destId="{DB40CD8D-2E19-4095-9B91-7B57A7679D83}" srcOrd="0" destOrd="0" presId="urn:microsoft.com/office/officeart/2005/8/layout/default"/>
    <dgm:cxn modelId="{0ABB2A70-20C5-44C1-9990-5A20261CC3E5}" srcId="{EF24E48B-0AB8-4EB3-800A-CD2A13B14C5E}" destId="{8CE48009-6B1C-4013-A320-DCB795413550}" srcOrd="3" destOrd="0" parTransId="{DEA0F4A8-016A-4D81-A597-3FC8C214EA76}" sibTransId="{F0131B9E-AC97-41C1-99CE-A11A4617E06C}"/>
    <dgm:cxn modelId="{CA86697A-D2E0-44AD-B523-93700F3CBF82}" type="presOf" srcId="{AF45302F-581F-4F93-94A5-CEE1AF8CD981}" destId="{1424E7C1-A9CB-4785-819C-D9E85207A96B}" srcOrd="0" destOrd="0" presId="urn:microsoft.com/office/officeart/2005/8/layout/default"/>
    <dgm:cxn modelId="{C5F923BC-B990-4795-B395-4984583858C8}" srcId="{EF24E48B-0AB8-4EB3-800A-CD2A13B14C5E}" destId="{D2B50E3D-A5FD-43B0-9F74-6F1D931515D0}" srcOrd="4" destOrd="0" parTransId="{1251A35D-A722-406A-8B5B-184E874F8BFF}" sibTransId="{A68F35D5-DC59-4891-9C62-3AC6DBB2426D}"/>
    <dgm:cxn modelId="{76E598BE-2936-4D8C-9A3D-675384B40599}" srcId="{EF24E48B-0AB8-4EB3-800A-CD2A13B14C5E}" destId="{4772F26F-FE62-4DDE-B065-1BA8D80A9F7A}" srcOrd="0" destOrd="0" parTransId="{135ED3F9-137C-49F8-9222-E517002562D4}" sibTransId="{8EA2C324-95EF-4785-BF32-0D975620625F}"/>
    <dgm:cxn modelId="{04C301CC-BBA3-4097-8A8F-3EDF4D00EBEB}" srcId="{EF24E48B-0AB8-4EB3-800A-CD2A13B14C5E}" destId="{AF45302F-581F-4F93-94A5-CEE1AF8CD981}" srcOrd="1" destOrd="0" parTransId="{F7D4A126-794A-4198-9B25-A62A8074A17D}" sibTransId="{6BBDE542-30EA-40F0-B260-EAEF6A75179E}"/>
    <dgm:cxn modelId="{47A17715-D20F-4DEA-9A33-33CBB62A5A1A}" type="presParOf" srcId="{DB40CD8D-2E19-4095-9B91-7B57A7679D83}" destId="{D1413D5B-527D-46AC-B0CA-00644BA37AB5}" srcOrd="0" destOrd="0" presId="urn:microsoft.com/office/officeart/2005/8/layout/default"/>
    <dgm:cxn modelId="{0FC20E4B-48CD-4FD1-93A9-D4BCA49708A7}" type="presParOf" srcId="{DB40CD8D-2E19-4095-9B91-7B57A7679D83}" destId="{A679F7DA-74BD-488D-AE21-86FFC991D1F9}" srcOrd="1" destOrd="0" presId="urn:microsoft.com/office/officeart/2005/8/layout/default"/>
    <dgm:cxn modelId="{9705ABB6-E810-4B92-9D8B-67228BC193E1}" type="presParOf" srcId="{DB40CD8D-2E19-4095-9B91-7B57A7679D83}" destId="{1424E7C1-A9CB-4785-819C-D9E85207A96B}" srcOrd="2" destOrd="0" presId="urn:microsoft.com/office/officeart/2005/8/layout/default"/>
    <dgm:cxn modelId="{96AD843C-7B9E-4227-B761-2701C703B8B3}" type="presParOf" srcId="{DB40CD8D-2E19-4095-9B91-7B57A7679D83}" destId="{DE70A37E-F6BF-455D-8878-436DF1601B13}" srcOrd="3" destOrd="0" presId="urn:microsoft.com/office/officeart/2005/8/layout/default"/>
    <dgm:cxn modelId="{B6F8A464-6246-4046-A89A-7EB3AEDBB666}" type="presParOf" srcId="{DB40CD8D-2E19-4095-9B91-7B57A7679D83}" destId="{C7406AF3-BCF3-43F0-8219-50374BA7A30B}" srcOrd="4" destOrd="0" presId="urn:microsoft.com/office/officeart/2005/8/layout/default"/>
    <dgm:cxn modelId="{8F27F4D4-2CE9-480A-835C-5C75FC49502F}" type="presParOf" srcId="{DB40CD8D-2E19-4095-9B91-7B57A7679D83}" destId="{286371E5-838C-4468-9802-D6BD5EC24024}" srcOrd="5" destOrd="0" presId="urn:microsoft.com/office/officeart/2005/8/layout/default"/>
    <dgm:cxn modelId="{F798315A-30C6-40C7-95FD-2831AF42E2A4}" type="presParOf" srcId="{DB40CD8D-2E19-4095-9B91-7B57A7679D83}" destId="{3B8F9790-9BC5-4E4D-8BD0-A4F1B97DB528}" srcOrd="6" destOrd="0" presId="urn:microsoft.com/office/officeart/2005/8/layout/default"/>
    <dgm:cxn modelId="{73F53B4A-9E53-46DF-9998-670CDD904DA5}" type="presParOf" srcId="{DB40CD8D-2E19-4095-9B91-7B57A7679D83}" destId="{7D3B0AEE-1C2E-405C-97D4-A5FE855755C3}" srcOrd="7" destOrd="0" presId="urn:microsoft.com/office/officeart/2005/8/layout/default"/>
    <dgm:cxn modelId="{9E813B51-B0D2-488C-BB8C-03FB7FCB9B6C}" type="presParOf" srcId="{DB40CD8D-2E19-4095-9B91-7B57A7679D83}" destId="{E4BEFEB1-B8E3-41EC-8186-FAF29CC56BA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F24E48B-0AB8-4EB3-800A-CD2A13B14C5E}"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4772F26F-FE62-4DDE-B065-1BA8D80A9F7A}">
      <dgm:prSet/>
      <dgm:spPr/>
      <dgm:t>
        <a:bodyPr/>
        <a:lstStyle/>
        <a:p>
          <a:r>
            <a:rPr lang="en-GB" dirty="0"/>
            <a:t>Hyponatraemia</a:t>
          </a:r>
          <a:endParaRPr lang="en-US" dirty="0"/>
        </a:p>
      </dgm:t>
    </dgm:pt>
    <dgm:pt modelId="{135ED3F9-137C-49F8-9222-E517002562D4}" type="parTrans" cxnId="{76E598BE-2936-4D8C-9A3D-675384B40599}">
      <dgm:prSet/>
      <dgm:spPr/>
      <dgm:t>
        <a:bodyPr/>
        <a:lstStyle/>
        <a:p>
          <a:endParaRPr lang="en-US"/>
        </a:p>
      </dgm:t>
    </dgm:pt>
    <dgm:pt modelId="{8EA2C324-95EF-4785-BF32-0D975620625F}" type="sibTrans" cxnId="{76E598BE-2936-4D8C-9A3D-675384B40599}">
      <dgm:prSet/>
      <dgm:spPr/>
      <dgm:t>
        <a:bodyPr/>
        <a:lstStyle/>
        <a:p>
          <a:endParaRPr lang="en-US"/>
        </a:p>
      </dgm:t>
    </dgm:pt>
    <dgm:pt modelId="{AF45302F-581F-4F93-94A5-CEE1AF8CD981}">
      <dgm:prSet/>
      <dgm:spPr/>
      <dgm:t>
        <a:bodyPr/>
        <a:lstStyle/>
        <a:p>
          <a:r>
            <a:rPr lang="en-GB" dirty="0"/>
            <a:t>Depression and alcohol misuse</a:t>
          </a:r>
          <a:endParaRPr lang="en-US" dirty="0"/>
        </a:p>
      </dgm:t>
    </dgm:pt>
    <dgm:pt modelId="{F7D4A126-794A-4198-9B25-A62A8074A17D}" type="parTrans" cxnId="{04C301CC-BBA3-4097-8A8F-3EDF4D00EBEB}">
      <dgm:prSet/>
      <dgm:spPr/>
      <dgm:t>
        <a:bodyPr/>
        <a:lstStyle/>
        <a:p>
          <a:endParaRPr lang="en-US"/>
        </a:p>
      </dgm:t>
    </dgm:pt>
    <dgm:pt modelId="{6BBDE542-30EA-40F0-B260-EAEF6A75179E}" type="sibTrans" cxnId="{04C301CC-BBA3-4097-8A8F-3EDF4D00EBEB}">
      <dgm:prSet/>
      <dgm:spPr/>
      <dgm:t>
        <a:bodyPr/>
        <a:lstStyle/>
        <a:p>
          <a:endParaRPr lang="en-US"/>
        </a:p>
      </dgm:t>
    </dgm:pt>
    <dgm:pt modelId="{163B7551-609A-4F14-8FA6-FF793AE3E641}">
      <dgm:prSet/>
      <dgm:spPr/>
      <dgm:t>
        <a:bodyPr/>
        <a:lstStyle/>
        <a:p>
          <a:r>
            <a:rPr lang="en-GB" dirty="0"/>
            <a:t>Suicide risk assessment</a:t>
          </a:r>
          <a:endParaRPr lang="en-US" dirty="0"/>
        </a:p>
      </dgm:t>
    </dgm:pt>
    <dgm:pt modelId="{3BAAAAEC-F7C0-40B5-8BD0-90B743E0E3DB}" type="parTrans" cxnId="{0EDD5367-0367-4BA4-A4AE-9828C79F6977}">
      <dgm:prSet/>
      <dgm:spPr/>
      <dgm:t>
        <a:bodyPr/>
        <a:lstStyle/>
        <a:p>
          <a:endParaRPr lang="en-US"/>
        </a:p>
      </dgm:t>
    </dgm:pt>
    <dgm:pt modelId="{210F13CD-AC9F-4D14-BE90-FA5CB61468ED}" type="sibTrans" cxnId="{0EDD5367-0367-4BA4-A4AE-9828C79F6977}">
      <dgm:prSet/>
      <dgm:spPr/>
      <dgm:t>
        <a:bodyPr/>
        <a:lstStyle/>
        <a:p>
          <a:endParaRPr lang="en-US"/>
        </a:p>
      </dgm:t>
    </dgm:pt>
    <dgm:pt modelId="{8CE48009-6B1C-4013-A320-DCB795413550}">
      <dgm:prSet/>
      <dgm:spPr/>
      <dgm:t>
        <a:bodyPr/>
        <a:lstStyle/>
        <a:p>
          <a:r>
            <a:rPr lang="en-GB" dirty="0"/>
            <a:t>Discharge communication</a:t>
          </a:r>
          <a:endParaRPr lang="en-US" dirty="0"/>
        </a:p>
      </dgm:t>
    </dgm:pt>
    <dgm:pt modelId="{DEA0F4A8-016A-4D81-A597-3FC8C214EA76}" type="parTrans" cxnId="{0ABB2A70-20C5-44C1-9990-5A20261CC3E5}">
      <dgm:prSet/>
      <dgm:spPr/>
      <dgm:t>
        <a:bodyPr/>
        <a:lstStyle/>
        <a:p>
          <a:endParaRPr lang="en-US"/>
        </a:p>
      </dgm:t>
    </dgm:pt>
    <dgm:pt modelId="{F0131B9E-AC97-41C1-99CE-A11A4617E06C}" type="sibTrans" cxnId="{0ABB2A70-20C5-44C1-9990-5A20261CC3E5}">
      <dgm:prSet/>
      <dgm:spPr/>
      <dgm:t>
        <a:bodyPr/>
        <a:lstStyle/>
        <a:p>
          <a:endParaRPr lang="en-US"/>
        </a:p>
      </dgm:t>
    </dgm:pt>
    <dgm:pt modelId="{D2B50E3D-A5FD-43B0-9F74-6F1D931515D0}">
      <dgm:prSet/>
      <dgm:spPr/>
      <dgm:t>
        <a:bodyPr/>
        <a:lstStyle/>
        <a:p>
          <a:r>
            <a:rPr lang="en-GB" dirty="0"/>
            <a:t>Community follow-up</a:t>
          </a:r>
          <a:endParaRPr lang="en-US" dirty="0"/>
        </a:p>
      </dgm:t>
    </dgm:pt>
    <dgm:pt modelId="{1251A35D-A722-406A-8B5B-184E874F8BFF}" type="parTrans" cxnId="{C5F923BC-B990-4795-B395-4984583858C8}">
      <dgm:prSet/>
      <dgm:spPr/>
      <dgm:t>
        <a:bodyPr/>
        <a:lstStyle/>
        <a:p>
          <a:endParaRPr lang="en-US"/>
        </a:p>
      </dgm:t>
    </dgm:pt>
    <dgm:pt modelId="{A68F35D5-DC59-4891-9C62-3AC6DBB2426D}" type="sibTrans" cxnId="{C5F923BC-B990-4795-B395-4984583858C8}">
      <dgm:prSet/>
      <dgm:spPr/>
      <dgm:t>
        <a:bodyPr/>
        <a:lstStyle/>
        <a:p>
          <a:endParaRPr lang="en-US"/>
        </a:p>
      </dgm:t>
    </dgm:pt>
    <dgm:pt modelId="{DB40CD8D-2E19-4095-9B91-7B57A7679D83}" type="pres">
      <dgm:prSet presAssocID="{EF24E48B-0AB8-4EB3-800A-CD2A13B14C5E}" presName="diagram" presStyleCnt="0">
        <dgm:presLayoutVars>
          <dgm:dir/>
          <dgm:resizeHandles val="exact"/>
        </dgm:presLayoutVars>
      </dgm:prSet>
      <dgm:spPr/>
    </dgm:pt>
    <dgm:pt modelId="{D1413D5B-527D-46AC-B0CA-00644BA37AB5}" type="pres">
      <dgm:prSet presAssocID="{4772F26F-FE62-4DDE-B065-1BA8D80A9F7A}" presName="node" presStyleLbl="node1" presStyleIdx="0" presStyleCnt="5">
        <dgm:presLayoutVars>
          <dgm:bulletEnabled val="1"/>
        </dgm:presLayoutVars>
      </dgm:prSet>
      <dgm:spPr/>
    </dgm:pt>
    <dgm:pt modelId="{A679F7DA-74BD-488D-AE21-86FFC991D1F9}" type="pres">
      <dgm:prSet presAssocID="{8EA2C324-95EF-4785-BF32-0D975620625F}" presName="sibTrans" presStyleCnt="0"/>
      <dgm:spPr/>
    </dgm:pt>
    <dgm:pt modelId="{1424E7C1-A9CB-4785-819C-D9E85207A96B}" type="pres">
      <dgm:prSet presAssocID="{AF45302F-581F-4F93-94A5-CEE1AF8CD981}" presName="node" presStyleLbl="node1" presStyleIdx="1" presStyleCnt="5">
        <dgm:presLayoutVars>
          <dgm:bulletEnabled val="1"/>
        </dgm:presLayoutVars>
      </dgm:prSet>
      <dgm:spPr/>
    </dgm:pt>
    <dgm:pt modelId="{DE70A37E-F6BF-455D-8878-436DF1601B13}" type="pres">
      <dgm:prSet presAssocID="{6BBDE542-30EA-40F0-B260-EAEF6A75179E}" presName="sibTrans" presStyleCnt="0"/>
      <dgm:spPr/>
    </dgm:pt>
    <dgm:pt modelId="{C7406AF3-BCF3-43F0-8219-50374BA7A30B}" type="pres">
      <dgm:prSet presAssocID="{163B7551-609A-4F14-8FA6-FF793AE3E641}" presName="node" presStyleLbl="node1" presStyleIdx="2" presStyleCnt="5">
        <dgm:presLayoutVars>
          <dgm:bulletEnabled val="1"/>
        </dgm:presLayoutVars>
      </dgm:prSet>
      <dgm:spPr/>
    </dgm:pt>
    <dgm:pt modelId="{286371E5-838C-4468-9802-D6BD5EC24024}" type="pres">
      <dgm:prSet presAssocID="{210F13CD-AC9F-4D14-BE90-FA5CB61468ED}" presName="sibTrans" presStyleCnt="0"/>
      <dgm:spPr/>
    </dgm:pt>
    <dgm:pt modelId="{3B8F9790-9BC5-4E4D-8BD0-A4F1B97DB528}" type="pres">
      <dgm:prSet presAssocID="{8CE48009-6B1C-4013-A320-DCB795413550}" presName="node" presStyleLbl="node1" presStyleIdx="3" presStyleCnt="5">
        <dgm:presLayoutVars>
          <dgm:bulletEnabled val="1"/>
        </dgm:presLayoutVars>
      </dgm:prSet>
      <dgm:spPr/>
    </dgm:pt>
    <dgm:pt modelId="{7D3B0AEE-1C2E-405C-97D4-A5FE855755C3}" type="pres">
      <dgm:prSet presAssocID="{F0131B9E-AC97-41C1-99CE-A11A4617E06C}" presName="sibTrans" presStyleCnt="0"/>
      <dgm:spPr/>
    </dgm:pt>
    <dgm:pt modelId="{E4BEFEB1-B8E3-41EC-8186-FAF29CC56BA2}" type="pres">
      <dgm:prSet presAssocID="{D2B50E3D-A5FD-43B0-9F74-6F1D931515D0}" presName="node" presStyleLbl="node1" presStyleIdx="4" presStyleCnt="5">
        <dgm:presLayoutVars>
          <dgm:bulletEnabled val="1"/>
        </dgm:presLayoutVars>
      </dgm:prSet>
      <dgm:spPr/>
    </dgm:pt>
  </dgm:ptLst>
  <dgm:cxnLst>
    <dgm:cxn modelId="{3375B808-4941-4636-A4E1-CB734BA84FE5}" type="presOf" srcId="{163B7551-609A-4F14-8FA6-FF793AE3E641}" destId="{C7406AF3-BCF3-43F0-8219-50374BA7A30B}" srcOrd="0" destOrd="0" presId="urn:microsoft.com/office/officeart/2005/8/layout/default"/>
    <dgm:cxn modelId="{68055B1B-667A-474E-BE9D-17FC6439C16F}" type="presOf" srcId="{8CE48009-6B1C-4013-A320-DCB795413550}" destId="{3B8F9790-9BC5-4E4D-8BD0-A4F1B97DB528}" srcOrd="0" destOrd="0" presId="urn:microsoft.com/office/officeart/2005/8/layout/default"/>
    <dgm:cxn modelId="{6A5C4323-55C7-4EDD-AA19-F4EA1E15B627}" type="presOf" srcId="{4772F26F-FE62-4DDE-B065-1BA8D80A9F7A}" destId="{D1413D5B-527D-46AC-B0CA-00644BA37AB5}" srcOrd="0" destOrd="0" presId="urn:microsoft.com/office/officeart/2005/8/layout/default"/>
    <dgm:cxn modelId="{0EDD5367-0367-4BA4-A4AE-9828C79F6977}" srcId="{EF24E48B-0AB8-4EB3-800A-CD2A13B14C5E}" destId="{163B7551-609A-4F14-8FA6-FF793AE3E641}" srcOrd="2" destOrd="0" parTransId="{3BAAAAEC-F7C0-40B5-8BD0-90B743E0E3DB}" sibTransId="{210F13CD-AC9F-4D14-BE90-FA5CB61468ED}"/>
    <dgm:cxn modelId="{A5FD7D67-13C3-4854-8041-222BA6DC6E46}" type="presOf" srcId="{D2B50E3D-A5FD-43B0-9F74-6F1D931515D0}" destId="{E4BEFEB1-B8E3-41EC-8186-FAF29CC56BA2}" srcOrd="0" destOrd="0" presId="urn:microsoft.com/office/officeart/2005/8/layout/default"/>
    <dgm:cxn modelId="{3EA5606D-C6AC-4ABD-AE95-5F6EC4F226EC}" type="presOf" srcId="{EF24E48B-0AB8-4EB3-800A-CD2A13B14C5E}" destId="{DB40CD8D-2E19-4095-9B91-7B57A7679D83}" srcOrd="0" destOrd="0" presId="urn:microsoft.com/office/officeart/2005/8/layout/default"/>
    <dgm:cxn modelId="{0ABB2A70-20C5-44C1-9990-5A20261CC3E5}" srcId="{EF24E48B-0AB8-4EB3-800A-CD2A13B14C5E}" destId="{8CE48009-6B1C-4013-A320-DCB795413550}" srcOrd="3" destOrd="0" parTransId="{DEA0F4A8-016A-4D81-A597-3FC8C214EA76}" sibTransId="{F0131B9E-AC97-41C1-99CE-A11A4617E06C}"/>
    <dgm:cxn modelId="{CA86697A-D2E0-44AD-B523-93700F3CBF82}" type="presOf" srcId="{AF45302F-581F-4F93-94A5-CEE1AF8CD981}" destId="{1424E7C1-A9CB-4785-819C-D9E85207A96B}" srcOrd="0" destOrd="0" presId="urn:microsoft.com/office/officeart/2005/8/layout/default"/>
    <dgm:cxn modelId="{C5F923BC-B990-4795-B395-4984583858C8}" srcId="{EF24E48B-0AB8-4EB3-800A-CD2A13B14C5E}" destId="{D2B50E3D-A5FD-43B0-9F74-6F1D931515D0}" srcOrd="4" destOrd="0" parTransId="{1251A35D-A722-406A-8B5B-184E874F8BFF}" sibTransId="{A68F35D5-DC59-4891-9C62-3AC6DBB2426D}"/>
    <dgm:cxn modelId="{76E598BE-2936-4D8C-9A3D-675384B40599}" srcId="{EF24E48B-0AB8-4EB3-800A-CD2A13B14C5E}" destId="{4772F26F-FE62-4DDE-B065-1BA8D80A9F7A}" srcOrd="0" destOrd="0" parTransId="{135ED3F9-137C-49F8-9222-E517002562D4}" sibTransId="{8EA2C324-95EF-4785-BF32-0D975620625F}"/>
    <dgm:cxn modelId="{04C301CC-BBA3-4097-8A8F-3EDF4D00EBEB}" srcId="{EF24E48B-0AB8-4EB3-800A-CD2A13B14C5E}" destId="{AF45302F-581F-4F93-94A5-CEE1AF8CD981}" srcOrd="1" destOrd="0" parTransId="{F7D4A126-794A-4198-9B25-A62A8074A17D}" sibTransId="{6BBDE542-30EA-40F0-B260-EAEF6A75179E}"/>
    <dgm:cxn modelId="{47A17715-D20F-4DEA-9A33-33CBB62A5A1A}" type="presParOf" srcId="{DB40CD8D-2E19-4095-9B91-7B57A7679D83}" destId="{D1413D5B-527D-46AC-B0CA-00644BA37AB5}" srcOrd="0" destOrd="0" presId="urn:microsoft.com/office/officeart/2005/8/layout/default"/>
    <dgm:cxn modelId="{0FC20E4B-48CD-4FD1-93A9-D4BCA49708A7}" type="presParOf" srcId="{DB40CD8D-2E19-4095-9B91-7B57A7679D83}" destId="{A679F7DA-74BD-488D-AE21-86FFC991D1F9}" srcOrd="1" destOrd="0" presId="urn:microsoft.com/office/officeart/2005/8/layout/default"/>
    <dgm:cxn modelId="{9705ABB6-E810-4B92-9D8B-67228BC193E1}" type="presParOf" srcId="{DB40CD8D-2E19-4095-9B91-7B57A7679D83}" destId="{1424E7C1-A9CB-4785-819C-D9E85207A96B}" srcOrd="2" destOrd="0" presId="urn:microsoft.com/office/officeart/2005/8/layout/default"/>
    <dgm:cxn modelId="{96AD843C-7B9E-4227-B761-2701C703B8B3}" type="presParOf" srcId="{DB40CD8D-2E19-4095-9B91-7B57A7679D83}" destId="{DE70A37E-F6BF-455D-8878-436DF1601B13}" srcOrd="3" destOrd="0" presId="urn:microsoft.com/office/officeart/2005/8/layout/default"/>
    <dgm:cxn modelId="{B6F8A464-6246-4046-A89A-7EB3AEDBB666}" type="presParOf" srcId="{DB40CD8D-2E19-4095-9B91-7B57A7679D83}" destId="{C7406AF3-BCF3-43F0-8219-50374BA7A30B}" srcOrd="4" destOrd="0" presId="urn:microsoft.com/office/officeart/2005/8/layout/default"/>
    <dgm:cxn modelId="{8F27F4D4-2CE9-480A-835C-5C75FC49502F}" type="presParOf" srcId="{DB40CD8D-2E19-4095-9B91-7B57A7679D83}" destId="{286371E5-838C-4468-9802-D6BD5EC24024}" srcOrd="5" destOrd="0" presId="urn:microsoft.com/office/officeart/2005/8/layout/default"/>
    <dgm:cxn modelId="{F798315A-30C6-40C7-95FD-2831AF42E2A4}" type="presParOf" srcId="{DB40CD8D-2E19-4095-9B91-7B57A7679D83}" destId="{3B8F9790-9BC5-4E4D-8BD0-A4F1B97DB528}" srcOrd="6" destOrd="0" presId="urn:microsoft.com/office/officeart/2005/8/layout/default"/>
    <dgm:cxn modelId="{73F53B4A-9E53-46DF-9998-670CDD904DA5}" type="presParOf" srcId="{DB40CD8D-2E19-4095-9B91-7B57A7679D83}" destId="{7D3B0AEE-1C2E-405C-97D4-A5FE855755C3}" srcOrd="7" destOrd="0" presId="urn:microsoft.com/office/officeart/2005/8/layout/default"/>
    <dgm:cxn modelId="{9E813B51-B0D2-488C-BB8C-03FB7FCB9B6C}" type="presParOf" srcId="{DB40CD8D-2E19-4095-9B91-7B57A7679D83}" destId="{E4BEFEB1-B8E3-41EC-8186-FAF29CC56BA2}"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A7050A8-DFFB-4C3D-A2B7-7E5A7F101402}"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7D911BAA-E512-47C4-BEF8-719756E496B2}">
      <dgm:prSet/>
      <dgm:spPr/>
      <dgm:t>
        <a:bodyPr/>
        <a:lstStyle/>
        <a:p>
          <a:r>
            <a:rPr lang="en-GB" dirty="0"/>
            <a:t>Part 1: </a:t>
          </a:r>
          <a:r>
            <a:rPr lang="en-GB" dirty="0">
              <a:effectLst/>
            </a:rPr>
            <a:t>Back and flank pain</a:t>
          </a:r>
          <a:endParaRPr lang="en-US" dirty="0"/>
        </a:p>
      </dgm:t>
    </dgm:pt>
    <dgm:pt modelId="{ACC55542-FA75-4981-A007-B04667919C9D}" type="parTrans" cxnId="{E86A016D-94AE-45C4-81A8-2FC964805CE7}">
      <dgm:prSet/>
      <dgm:spPr/>
      <dgm:t>
        <a:bodyPr/>
        <a:lstStyle/>
        <a:p>
          <a:endParaRPr lang="en-US"/>
        </a:p>
      </dgm:t>
    </dgm:pt>
    <dgm:pt modelId="{FD383103-9AC4-4EE2-92B7-A6216B0C1C09}" type="sibTrans" cxnId="{E86A016D-94AE-45C4-81A8-2FC964805CE7}">
      <dgm:prSet/>
      <dgm:spPr/>
      <dgm:t>
        <a:bodyPr/>
        <a:lstStyle/>
        <a:p>
          <a:endParaRPr lang="en-US"/>
        </a:p>
      </dgm:t>
    </dgm:pt>
    <dgm:pt modelId="{CCB4655D-3FFD-4D5D-B39B-CD1F5F546FF4}">
      <dgm:prSet/>
      <dgm:spPr/>
      <dgm:t>
        <a:bodyPr/>
        <a:lstStyle/>
        <a:p>
          <a:r>
            <a:rPr lang="en-GB" dirty="0"/>
            <a:t>Part 2: </a:t>
          </a:r>
          <a:r>
            <a:rPr lang="en-GB" dirty="0">
              <a:effectLst/>
            </a:rPr>
            <a:t>Dyspnoea</a:t>
          </a:r>
          <a:endParaRPr lang="en-US" dirty="0"/>
        </a:p>
      </dgm:t>
    </dgm:pt>
    <dgm:pt modelId="{1DF2576E-8F5E-47F1-9AE6-148D75DCD4E5}" type="parTrans" cxnId="{033571BF-420D-45B7-9CF7-397A00C59D9D}">
      <dgm:prSet/>
      <dgm:spPr/>
      <dgm:t>
        <a:bodyPr/>
        <a:lstStyle/>
        <a:p>
          <a:endParaRPr lang="en-US"/>
        </a:p>
      </dgm:t>
    </dgm:pt>
    <dgm:pt modelId="{00548992-FA54-4E69-AF3C-66E4E653842F}" type="sibTrans" cxnId="{033571BF-420D-45B7-9CF7-397A00C59D9D}">
      <dgm:prSet/>
      <dgm:spPr/>
      <dgm:t>
        <a:bodyPr/>
        <a:lstStyle/>
        <a:p>
          <a:endParaRPr lang="en-US"/>
        </a:p>
      </dgm:t>
    </dgm:pt>
    <dgm:pt modelId="{9CA06945-B915-45FE-A1D4-2CC7D5BFB49C}" type="pres">
      <dgm:prSet presAssocID="{BA7050A8-DFFB-4C3D-A2B7-7E5A7F101402}" presName="hierChild1" presStyleCnt="0">
        <dgm:presLayoutVars>
          <dgm:chPref val="1"/>
          <dgm:dir/>
          <dgm:animOne val="branch"/>
          <dgm:animLvl val="lvl"/>
          <dgm:resizeHandles/>
        </dgm:presLayoutVars>
      </dgm:prSet>
      <dgm:spPr/>
    </dgm:pt>
    <dgm:pt modelId="{90E78865-65C8-40C8-A13F-60F6887C72B4}" type="pres">
      <dgm:prSet presAssocID="{7D911BAA-E512-47C4-BEF8-719756E496B2}" presName="hierRoot1" presStyleCnt="0"/>
      <dgm:spPr/>
    </dgm:pt>
    <dgm:pt modelId="{02CA6DAC-530F-47F5-B457-68F41BDFB2C8}" type="pres">
      <dgm:prSet presAssocID="{7D911BAA-E512-47C4-BEF8-719756E496B2}" presName="composite" presStyleCnt="0"/>
      <dgm:spPr/>
    </dgm:pt>
    <dgm:pt modelId="{BB9781D5-962A-4285-92E9-1ADE0DCE6141}" type="pres">
      <dgm:prSet presAssocID="{7D911BAA-E512-47C4-BEF8-719756E496B2}" presName="background" presStyleLbl="node0" presStyleIdx="0" presStyleCnt="2"/>
      <dgm:spPr/>
    </dgm:pt>
    <dgm:pt modelId="{2FF8AF7C-CF2D-4F2C-89B3-E27BA860103B}" type="pres">
      <dgm:prSet presAssocID="{7D911BAA-E512-47C4-BEF8-719756E496B2}" presName="text" presStyleLbl="fgAcc0" presStyleIdx="0" presStyleCnt="2">
        <dgm:presLayoutVars>
          <dgm:chPref val="3"/>
        </dgm:presLayoutVars>
      </dgm:prSet>
      <dgm:spPr/>
    </dgm:pt>
    <dgm:pt modelId="{4BE70BF6-BE73-44F3-8795-44ED04BB5586}" type="pres">
      <dgm:prSet presAssocID="{7D911BAA-E512-47C4-BEF8-719756E496B2}" presName="hierChild2" presStyleCnt="0"/>
      <dgm:spPr/>
    </dgm:pt>
    <dgm:pt modelId="{F51D6741-BFD7-4144-AB24-4D30675D28B3}" type="pres">
      <dgm:prSet presAssocID="{CCB4655D-3FFD-4D5D-B39B-CD1F5F546FF4}" presName="hierRoot1" presStyleCnt="0"/>
      <dgm:spPr/>
    </dgm:pt>
    <dgm:pt modelId="{43F61EF4-E9DB-4526-845F-5D00B4F1A08A}" type="pres">
      <dgm:prSet presAssocID="{CCB4655D-3FFD-4D5D-B39B-CD1F5F546FF4}" presName="composite" presStyleCnt="0"/>
      <dgm:spPr/>
    </dgm:pt>
    <dgm:pt modelId="{58977439-7DCA-4F05-94DC-94E53BF45E45}" type="pres">
      <dgm:prSet presAssocID="{CCB4655D-3FFD-4D5D-B39B-CD1F5F546FF4}" presName="background" presStyleLbl="node0" presStyleIdx="1" presStyleCnt="2"/>
      <dgm:spPr/>
    </dgm:pt>
    <dgm:pt modelId="{54F5904B-D78D-4954-9ABF-E98C8ED24244}" type="pres">
      <dgm:prSet presAssocID="{CCB4655D-3FFD-4D5D-B39B-CD1F5F546FF4}" presName="text" presStyleLbl="fgAcc0" presStyleIdx="1" presStyleCnt="2">
        <dgm:presLayoutVars>
          <dgm:chPref val="3"/>
        </dgm:presLayoutVars>
      </dgm:prSet>
      <dgm:spPr/>
    </dgm:pt>
    <dgm:pt modelId="{70D8A01B-7B8D-4699-8D5A-128039F2BB93}" type="pres">
      <dgm:prSet presAssocID="{CCB4655D-3FFD-4D5D-B39B-CD1F5F546FF4}" presName="hierChild2" presStyleCnt="0"/>
      <dgm:spPr/>
    </dgm:pt>
  </dgm:ptLst>
  <dgm:cxnLst>
    <dgm:cxn modelId="{F2E5E608-7361-4106-A006-2DA11565969A}" type="presOf" srcId="{BA7050A8-DFFB-4C3D-A2B7-7E5A7F101402}" destId="{9CA06945-B915-45FE-A1D4-2CC7D5BFB49C}" srcOrd="0" destOrd="0" presId="urn:microsoft.com/office/officeart/2005/8/layout/hierarchy1"/>
    <dgm:cxn modelId="{859ABC69-08D0-409A-AEBA-C2F0901CA140}" type="presOf" srcId="{CCB4655D-3FFD-4D5D-B39B-CD1F5F546FF4}" destId="{54F5904B-D78D-4954-9ABF-E98C8ED24244}" srcOrd="0" destOrd="0" presId="urn:microsoft.com/office/officeart/2005/8/layout/hierarchy1"/>
    <dgm:cxn modelId="{E86A016D-94AE-45C4-81A8-2FC964805CE7}" srcId="{BA7050A8-DFFB-4C3D-A2B7-7E5A7F101402}" destId="{7D911BAA-E512-47C4-BEF8-719756E496B2}" srcOrd="0" destOrd="0" parTransId="{ACC55542-FA75-4981-A007-B04667919C9D}" sibTransId="{FD383103-9AC4-4EE2-92B7-A6216B0C1C09}"/>
    <dgm:cxn modelId="{5D7E0853-B2CF-452F-986E-62E8F07B6E33}" type="presOf" srcId="{7D911BAA-E512-47C4-BEF8-719756E496B2}" destId="{2FF8AF7C-CF2D-4F2C-89B3-E27BA860103B}" srcOrd="0" destOrd="0" presId="urn:microsoft.com/office/officeart/2005/8/layout/hierarchy1"/>
    <dgm:cxn modelId="{033571BF-420D-45B7-9CF7-397A00C59D9D}" srcId="{BA7050A8-DFFB-4C3D-A2B7-7E5A7F101402}" destId="{CCB4655D-3FFD-4D5D-B39B-CD1F5F546FF4}" srcOrd="1" destOrd="0" parTransId="{1DF2576E-8F5E-47F1-9AE6-148D75DCD4E5}" sibTransId="{00548992-FA54-4E69-AF3C-66E4E653842F}"/>
    <dgm:cxn modelId="{7B508835-83C7-4ACB-BD32-95EC68C296FD}" type="presParOf" srcId="{9CA06945-B915-45FE-A1D4-2CC7D5BFB49C}" destId="{90E78865-65C8-40C8-A13F-60F6887C72B4}" srcOrd="0" destOrd="0" presId="urn:microsoft.com/office/officeart/2005/8/layout/hierarchy1"/>
    <dgm:cxn modelId="{CF8A510C-D603-4F41-AB20-45D36497CB28}" type="presParOf" srcId="{90E78865-65C8-40C8-A13F-60F6887C72B4}" destId="{02CA6DAC-530F-47F5-B457-68F41BDFB2C8}" srcOrd="0" destOrd="0" presId="urn:microsoft.com/office/officeart/2005/8/layout/hierarchy1"/>
    <dgm:cxn modelId="{B6972B3C-B86F-44C3-B90F-FA13D7E8D06E}" type="presParOf" srcId="{02CA6DAC-530F-47F5-B457-68F41BDFB2C8}" destId="{BB9781D5-962A-4285-92E9-1ADE0DCE6141}" srcOrd="0" destOrd="0" presId="urn:microsoft.com/office/officeart/2005/8/layout/hierarchy1"/>
    <dgm:cxn modelId="{F3B35096-3B59-43A6-98AF-B7956DEFF330}" type="presParOf" srcId="{02CA6DAC-530F-47F5-B457-68F41BDFB2C8}" destId="{2FF8AF7C-CF2D-4F2C-89B3-E27BA860103B}" srcOrd="1" destOrd="0" presId="urn:microsoft.com/office/officeart/2005/8/layout/hierarchy1"/>
    <dgm:cxn modelId="{CE3D2638-33BD-4D74-A448-BA0EE63CE74E}" type="presParOf" srcId="{90E78865-65C8-40C8-A13F-60F6887C72B4}" destId="{4BE70BF6-BE73-44F3-8795-44ED04BB5586}" srcOrd="1" destOrd="0" presId="urn:microsoft.com/office/officeart/2005/8/layout/hierarchy1"/>
    <dgm:cxn modelId="{EA09BFBF-3260-434E-875D-3841240EB525}" type="presParOf" srcId="{9CA06945-B915-45FE-A1D4-2CC7D5BFB49C}" destId="{F51D6741-BFD7-4144-AB24-4D30675D28B3}" srcOrd="1" destOrd="0" presId="urn:microsoft.com/office/officeart/2005/8/layout/hierarchy1"/>
    <dgm:cxn modelId="{C715B202-3834-4D46-89B1-E110D375021A}" type="presParOf" srcId="{F51D6741-BFD7-4144-AB24-4D30675D28B3}" destId="{43F61EF4-E9DB-4526-845F-5D00B4F1A08A}" srcOrd="0" destOrd="0" presId="urn:microsoft.com/office/officeart/2005/8/layout/hierarchy1"/>
    <dgm:cxn modelId="{DC86DD6A-374B-4445-91A8-EE123E8662DF}" type="presParOf" srcId="{43F61EF4-E9DB-4526-845F-5D00B4F1A08A}" destId="{58977439-7DCA-4F05-94DC-94E53BF45E45}" srcOrd="0" destOrd="0" presId="urn:microsoft.com/office/officeart/2005/8/layout/hierarchy1"/>
    <dgm:cxn modelId="{5018B519-F214-4F98-9A6C-578CFEC2671E}" type="presParOf" srcId="{43F61EF4-E9DB-4526-845F-5D00B4F1A08A}" destId="{54F5904B-D78D-4954-9ABF-E98C8ED24244}" srcOrd="1" destOrd="0" presId="urn:microsoft.com/office/officeart/2005/8/layout/hierarchy1"/>
    <dgm:cxn modelId="{514C1CBB-14E8-4650-B8D3-54C2F616AEB8}" type="presParOf" srcId="{F51D6741-BFD7-4144-AB24-4D30675D28B3}" destId="{70D8A01B-7B8D-4699-8D5A-128039F2BB9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F4C64C0-1D05-44BE-ADA2-7E3CF3E5F21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048FB27-CE83-4253-8CA6-A5F673DBBB6D}">
      <dgm:prSet/>
      <dgm:spPr/>
      <dgm:t>
        <a:bodyPr/>
        <a:lstStyle/>
        <a:p>
          <a:r>
            <a:rPr lang="en-GB"/>
            <a:t>Emergency transfer in the community </a:t>
          </a:r>
          <a:endParaRPr lang="en-US"/>
        </a:p>
      </dgm:t>
    </dgm:pt>
    <dgm:pt modelId="{5AE53AB7-E145-4918-A95F-19177FEE7B6E}" type="parTrans" cxnId="{9D363458-F0B2-4557-ADF8-1CAE0C7C8C7B}">
      <dgm:prSet/>
      <dgm:spPr/>
      <dgm:t>
        <a:bodyPr/>
        <a:lstStyle/>
        <a:p>
          <a:endParaRPr lang="en-US"/>
        </a:p>
      </dgm:t>
    </dgm:pt>
    <dgm:pt modelId="{114B9B63-7F30-432F-BE59-B4593F1BAEDE}" type="sibTrans" cxnId="{9D363458-F0B2-4557-ADF8-1CAE0C7C8C7B}">
      <dgm:prSet/>
      <dgm:spPr/>
      <dgm:t>
        <a:bodyPr/>
        <a:lstStyle/>
        <a:p>
          <a:endParaRPr lang="en-US"/>
        </a:p>
      </dgm:t>
    </dgm:pt>
    <dgm:pt modelId="{19C7FE7B-1B76-411F-AEE6-C72082DAD432}">
      <dgm:prSet/>
      <dgm:spPr/>
      <dgm:t>
        <a:bodyPr/>
        <a:lstStyle/>
        <a:p>
          <a:r>
            <a:rPr lang="en-GB"/>
            <a:t>Differential diagnosis of flank pain </a:t>
          </a:r>
          <a:endParaRPr lang="en-US"/>
        </a:p>
      </dgm:t>
    </dgm:pt>
    <dgm:pt modelId="{48CB61AD-9855-42E0-9243-19AF84F832E1}" type="parTrans" cxnId="{51381C40-3F21-4834-9158-C0BD821BD69D}">
      <dgm:prSet/>
      <dgm:spPr/>
      <dgm:t>
        <a:bodyPr/>
        <a:lstStyle/>
        <a:p>
          <a:endParaRPr lang="en-US"/>
        </a:p>
      </dgm:t>
    </dgm:pt>
    <dgm:pt modelId="{3F0C8276-D7F4-4DA6-B903-86BDD324CE89}" type="sibTrans" cxnId="{51381C40-3F21-4834-9158-C0BD821BD69D}">
      <dgm:prSet/>
      <dgm:spPr/>
      <dgm:t>
        <a:bodyPr/>
        <a:lstStyle/>
        <a:p>
          <a:endParaRPr lang="en-US"/>
        </a:p>
      </dgm:t>
    </dgm:pt>
    <dgm:pt modelId="{5FC92AAF-2734-475E-9518-C768FD89C028}">
      <dgm:prSet/>
      <dgm:spPr/>
      <dgm:t>
        <a:bodyPr/>
        <a:lstStyle/>
        <a:p>
          <a:r>
            <a:rPr lang="en-GB"/>
            <a:t>Social determinants of health </a:t>
          </a:r>
          <a:endParaRPr lang="en-US"/>
        </a:p>
      </dgm:t>
    </dgm:pt>
    <dgm:pt modelId="{B06D48D9-F237-4A5C-A270-7611B3BE0917}" type="parTrans" cxnId="{A0C6AECC-B5FD-4096-BCE7-337AAA5BDB6E}">
      <dgm:prSet/>
      <dgm:spPr/>
      <dgm:t>
        <a:bodyPr/>
        <a:lstStyle/>
        <a:p>
          <a:endParaRPr lang="en-US"/>
        </a:p>
      </dgm:t>
    </dgm:pt>
    <dgm:pt modelId="{877C8637-7D9A-46CB-88B5-479A2C7C4BC7}" type="sibTrans" cxnId="{A0C6AECC-B5FD-4096-BCE7-337AAA5BDB6E}">
      <dgm:prSet/>
      <dgm:spPr/>
      <dgm:t>
        <a:bodyPr/>
        <a:lstStyle/>
        <a:p>
          <a:endParaRPr lang="en-US"/>
        </a:p>
      </dgm:t>
    </dgm:pt>
    <dgm:pt modelId="{68589B77-DA79-4249-8233-F08D29666891}">
      <dgm:prSet/>
      <dgm:spPr/>
      <dgm:t>
        <a:bodyPr/>
        <a:lstStyle/>
        <a:p>
          <a:r>
            <a:rPr lang="en-GB"/>
            <a:t>Professionalism – duty of candour </a:t>
          </a:r>
          <a:endParaRPr lang="en-US"/>
        </a:p>
      </dgm:t>
    </dgm:pt>
    <dgm:pt modelId="{2272EAAD-685D-4FD2-8E5D-677BDF4476F8}" type="parTrans" cxnId="{2261A645-1893-4098-8E9F-E86AF7887215}">
      <dgm:prSet/>
      <dgm:spPr/>
      <dgm:t>
        <a:bodyPr/>
        <a:lstStyle/>
        <a:p>
          <a:endParaRPr lang="en-US"/>
        </a:p>
      </dgm:t>
    </dgm:pt>
    <dgm:pt modelId="{DCB95552-A51C-4FAD-B6AD-45F9A1D823F1}" type="sibTrans" cxnId="{2261A645-1893-4098-8E9F-E86AF7887215}">
      <dgm:prSet/>
      <dgm:spPr/>
      <dgm:t>
        <a:bodyPr/>
        <a:lstStyle/>
        <a:p>
          <a:endParaRPr lang="en-US"/>
        </a:p>
      </dgm:t>
    </dgm:pt>
    <dgm:pt modelId="{760A3CFF-C160-4245-BB70-CB285E3CA2CB}">
      <dgm:prSet/>
      <dgm:spPr/>
      <dgm:t>
        <a:bodyPr/>
        <a:lstStyle/>
        <a:p>
          <a:r>
            <a:rPr lang="en-GB"/>
            <a:t>Opportunities for health promotion and intervention</a:t>
          </a:r>
          <a:endParaRPr lang="en-US"/>
        </a:p>
      </dgm:t>
    </dgm:pt>
    <dgm:pt modelId="{67F7B0ED-EF2E-4E0C-98B4-D2951B7AF12F}" type="parTrans" cxnId="{C1B93599-48E6-459E-BC20-8F6864E4C4F9}">
      <dgm:prSet/>
      <dgm:spPr/>
      <dgm:t>
        <a:bodyPr/>
        <a:lstStyle/>
        <a:p>
          <a:endParaRPr lang="en-US"/>
        </a:p>
      </dgm:t>
    </dgm:pt>
    <dgm:pt modelId="{2A05A713-7574-46D1-B63B-C5101CB650A0}" type="sibTrans" cxnId="{C1B93599-48E6-459E-BC20-8F6864E4C4F9}">
      <dgm:prSet/>
      <dgm:spPr/>
      <dgm:t>
        <a:bodyPr/>
        <a:lstStyle/>
        <a:p>
          <a:endParaRPr lang="en-US"/>
        </a:p>
      </dgm:t>
    </dgm:pt>
    <dgm:pt modelId="{B245B3E1-C6DB-49AF-B044-4AAC0FDA3A78}" type="pres">
      <dgm:prSet presAssocID="{7F4C64C0-1D05-44BE-ADA2-7E3CF3E5F21C}" presName="vert0" presStyleCnt="0">
        <dgm:presLayoutVars>
          <dgm:dir/>
          <dgm:animOne val="branch"/>
          <dgm:animLvl val="lvl"/>
        </dgm:presLayoutVars>
      </dgm:prSet>
      <dgm:spPr/>
    </dgm:pt>
    <dgm:pt modelId="{4C327EBD-92F7-4B40-9E62-6CCB8941F896}" type="pres">
      <dgm:prSet presAssocID="{E048FB27-CE83-4253-8CA6-A5F673DBBB6D}" presName="thickLine" presStyleLbl="alignNode1" presStyleIdx="0" presStyleCnt="5"/>
      <dgm:spPr/>
    </dgm:pt>
    <dgm:pt modelId="{CE81307B-7F60-4376-B4D1-E9CF196E1B22}" type="pres">
      <dgm:prSet presAssocID="{E048FB27-CE83-4253-8CA6-A5F673DBBB6D}" presName="horz1" presStyleCnt="0"/>
      <dgm:spPr/>
    </dgm:pt>
    <dgm:pt modelId="{2484FBF2-AFF3-4F7B-B3F6-1892A210CEA8}" type="pres">
      <dgm:prSet presAssocID="{E048FB27-CE83-4253-8CA6-A5F673DBBB6D}" presName="tx1" presStyleLbl="revTx" presStyleIdx="0" presStyleCnt="5"/>
      <dgm:spPr/>
    </dgm:pt>
    <dgm:pt modelId="{3B6E0373-99F4-4C1E-B5F8-BB2B5D3A629F}" type="pres">
      <dgm:prSet presAssocID="{E048FB27-CE83-4253-8CA6-A5F673DBBB6D}" presName="vert1" presStyleCnt="0"/>
      <dgm:spPr/>
    </dgm:pt>
    <dgm:pt modelId="{E6FF94D3-283D-4E6E-99E1-1194BBAA415C}" type="pres">
      <dgm:prSet presAssocID="{19C7FE7B-1B76-411F-AEE6-C72082DAD432}" presName="thickLine" presStyleLbl="alignNode1" presStyleIdx="1" presStyleCnt="5"/>
      <dgm:spPr/>
    </dgm:pt>
    <dgm:pt modelId="{3F53820A-ABE8-4FEE-B960-E0C734A0D7FB}" type="pres">
      <dgm:prSet presAssocID="{19C7FE7B-1B76-411F-AEE6-C72082DAD432}" presName="horz1" presStyleCnt="0"/>
      <dgm:spPr/>
    </dgm:pt>
    <dgm:pt modelId="{184FA86D-2C97-4AD1-8250-6E1894AD7B08}" type="pres">
      <dgm:prSet presAssocID="{19C7FE7B-1B76-411F-AEE6-C72082DAD432}" presName="tx1" presStyleLbl="revTx" presStyleIdx="1" presStyleCnt="5"/>
      <dgm:spPr/>
    </dgm:pt>
    <dgm:pt modelId="{8885FBF0-EE19-4EC0-80E9-A1C154B955BB}" type="pres">
      <dgm:prSet presAssocID="{19C7FE7B-1B76-411F-AEE6-C72082DAD432}" presName="vert1" presStyleCnt="0"/>
      <dgm:spPr/>
    </dgm:pt>
    <dgm:pt modelId="{CD5D55DB-656C-4FA6-91CB-49C14F11973E}" type="pres">
      <dgm:prSet presAssocID="{5FC92AAF-2734-475E-9518-C768FD89C028}" presName="thickLine" presStyleLbl="alignNode1" presStyleIdx="2" presStyleCnt="5"/>
      <dgm:spPr/>
    </dgm:pt>
    <dgm:pt modelId="{648B8E22-89C6-4E12-89D4-E71E34693B82}" type="pres">
      <dgm:prSet presAssocID="{5FC92AAF-2734-475E-9518-C768FD89C028}" presName="horz1" presStyleCnt="0"/>
      <dgm:spPr/>
    </dgm:pt>
    <dgm:pt modelId="{2BFDAC11-B77C-4C4C-A8AC-721B6322F98B}" type="pres">
      <dgm:prSet presAssocID="{5FC92AAF-2734-475E-9518-C768FD89C028}" presName="tx1" presStyleLbl="revTx" presStyleIdx="2" presStyleCnt="5"/>
      <dgm:spPr/>
    </dgm:pt>
    <dgm:pt modelId="{51C5913B-4F68-4C34-9A80-47EFB5EA7C65}" type="pres">
      <dgm:prSet presAssocID="{5FC92AAF-2734-475E-9518-C768FD89C028}" presName="vert1" presStyleCnt="0"/>
      <dgm:spPr/>
    </dgm:pt>
    <dgm:pt modelId="{AC980BA6-F347-4DE0-9B68-092DACBA7CAA}" type="pres">
      <dgm:prSet presAssocID="{68589B77-DA79-4249-8233-F08D29666891}" presName="thickLine" presStyleLbl="alignNode1" presStyleIdx="3" presStyleCnt="5"/>
      <dgm:spPr/>
    </dgm:pt>
    <dgm:pt modelId="{B756FD6B-E780-4E0E-82EE-1709E0DA5BD9}" type="pres">
      <dgm:prSet presAssocID="{68589B77-DA79-4249-8233-F08D29666891}" presName="horz1" presStyleCnt="0"/>
      <dgm:spPr/>
    </dgm:pt>
    <dgm:pt modelId="{DFE266E1-21A6-4EE8-AAF4-FBAE13158EFE}" type="pres">
      <dgm:prSet presAssocID="{68589B77-DA79-4249-8233-F08D29666891}" presName="tx1" presStyleLbl="revTx" presStyleIdx="3" presStyleCnt="5"/>
      <dgm:spPr/>
    </dgm:pt>
    <dgm:pt modelId="{6DE5292B-EDA8-47A2-B87D-6ACFFD10174A}" type="pres">
      <dgm:prSet presAssocID="{68589B77-DA79-4249-8233-F08D29666891}" presName="vert1" presStyleCnt="0"/>
      <dgm:spPr/>
    </dgm:pt>
    <dgm:pt modelId="{9569E291-89DA-4A64-B71E-DCA51B18429F}" type="pres">
      <dgm:prSet presAssocID="{760A3CFF-C160-4245-BB70-CB285E3CA2CB}" presName="thickLine" presStyleLbl="alignNode1" presStyleIdx="4" presStyleCnt="5"/>
      <dgm:spPr/>
    </dgm:pt>
    <dgm:pt modelId="{2FB766A2-1C5F-4487-BEC0-6F0258C96F4C}" type="pres">
      <dgm:prSet presAssocID="{760A3CFF-C160-4245-BB70-CB285E3CA2CB}" presName="horz1" presStyleCnt="0"/>
      <dgm:spPr/>
    </dgm:pt>
    <dgm:pt modelId="{E0EC01F8-A11E-481F-BE91-086F2BBBA1F4}" type="pres">
      <dgm:prSet presAssocID="{760A3CFF-C160-4245-BB70-CB285E3CA2CB}" presName="tx1" presStyleLbl="revTx" presStyleIdx="4" presStyleCnt="5"/>
      <dgm:spPr/>
    </dgm:pt>
    <dgm:pt modelId="{26F3F816-351A-40A2-BE76-A410B255CA6D}" type="pres">
      <dgm:prSet presAssocID="{760A3CFF-C160-4245-BB70-CB285E3CA2CB}" presName="vert1" presStyleCnt="0"/>
      <dgm:spPr/>
    </dgm:pt>
  </dgm:ptLst>
  <dgm:cxnLst>
    <dgm:cxn modelId="{7F773228-1E1B-41EB-8C65-0E8E5CCD5562}" type="presOf" srcId="{E048FB27-CE83-4253-8CA6-A5F673DBBB6D}" destId="{2484FBF2-AFF3-4F7B-B3F6-1892A210CEA8}" srcOrd="0" destOrd="0" presId="urn:microsoft.com/office/officeart/2008/layout/LinedList"/>
    <dgm:cxn modelId="{6C63FE3C-1120-4B28-880E-6EFDB131E431}" type="presOf" srcId="{760A3CFF-C160-4245-BB70-CB285E3CA2CB}" destId="{E0EC01F8-A11E-481F-BE91-086F2BBBA1F4}" srcOrd="0" destOrd="0" presId="urn:microsoft.com/office/officeart/2008/layout/LinedList"/>
    <dgm:cxn modelId="{51381C40-3F21-4834-9158-C0BD821BD69D}" srcId="{7F4C64C0-1D05-44BE-ADA2-7E3CF3E5F21C}" destId="{19C7FE7B-1B76-411F-AEE6-C72082DAD432}" srcOrd="1" destOrd="0" parTransId="{48CB61AD-9855-42E0-9243-19AF84F832E1}" sibTransId="{3F0C8276-D7F4-4DA6-B903-86BDD324CE89}"/>
    <dgm:cxn modelId="{A7E42942-58D8-445B-9A8F-99C912415AC4}" type="presOf" srcId="{68589B77-DA79-4249-8233-F08D29666891}" destId="{DFE266E1-21A6-4EE8-AAF4-FBAE13158EFE}" srcOrd="0" destOrd="0" presId="urn:microsoft.com/office/officeart/2008/layout/LinedList"/>
    <dgm:cxn modelId="{2261A645-1893-4098-8E9F-E86AF7887215}" srcId="{7F4C64C0-1D05-44BE-ADA2-7E3CF3E5F21C}" destId="{68589B77-DA79-4249-8233-F08D29666891}" srcOrd="3" destOrd="0" parTransId="{2272EAAD-685D-4FD2-8E5D-677BDF4476F8}" sibTransId="{DCB95552-A51C-4FAD-B6AD-45F9A1D823F1}"/>
    <dgm:cxn modelId="{6BF1EF6D-C479-460C-8180-746C0E360F7C}" type="presOf" srcId="{5FC92AAF-2734-475E-9518-C768FD89C028}" destId="{2BFDAC11-B77C-4C4C-A8AC-721B6322F98B}" srcOrd="0" destOrd="0" presId="urn:microsoft.com/office/officeart/2008/layout/LinedList"/>
    <dgm:cxn modelId="{9D363458-F0B2-4557-ADF8-1CAE0C7C8C7B}" srcId="{7F4C64C0-1D05-44BE-ADA2-7E3CF3E5F21C}" destId="{E048FB27-CE83-4253-8CA6-A5F673DBBB6D}" srcOrd="0" destOrd="0" parTransId="{5AE53AB7-E145-4918-A95F-19177FEE7B6E}" sibTransId="{114B9B63-7F30-432F-BE59-B4593F1BAEDE}"/>
    <dgm:cxn modelId="{C1B93599-48E6-459E-BC20-8F6864E4C4F9}" srcId="{7F4C64C0-1D05-44BE-ADA2-7E3CF3E5F21C}" destId="{760A3CFF-C160-4245-BB70-CB285E3CA2CB}" srcOrd="4" destOrd="0" parTransId="{67F7B0ED-EF2E-4E0C-98B4-D2951B7AF12F}" sibTransId="{2A05A713-7574-46D1-B63B-C5101CB650A0}"/>
    <dgm:cxn modelId="{E8B20F9A-DA40-4678-9337-074F35D7FAD4}" type="presOf" srcId="{7F4C64C0-1D05-44BE-ADA2-7E3CF3E5F21C}" destId="{B245B3E1-C6DB-49AF-B044-4AAC0FDA3A78}" srcOrd="0" destOrd="0" presId="urn:microsoft.com/office/officeart/2008/layout/LinedList"/>
    <dgm:cxn modelId="{A0C6AECC-B5FD-4096-BCE7-337AAA5BDB6E}" srcId="{7F4C64C0-1D05-44BE-ADA2-7E3CF3E5F21C}" destId="{5FC92AAF-2734-475E-9518-C768FD89C028}" srcOrd="2" destOrd="0" parTransId="{B06D48D9-F237-4A5C-A270-7611B3BE0917}" sibTransId="{877C8637-7D9A-46CB-88B5-479A2C7C4BC7}"/>
    <dgm:cxn modelId="{E1ABC7F1-7790-47A7-B76B-8A412C9F33A6}" type="presOf" srcId="{19C7FE7B-1B76-411F-AEE6-C72082DAD432}" destId="{184FA86D-2C97-4AD1-8250-6E1894AD7B08}" srcOrd="0" destOrd="0" presId="urn:microsoft.com/office/officeart/2008/layout/LinedList"/>
    <dgm:cxn modelId="{E8712ABA-F2B5-4095-B895-4142020F1F33}" type="presParOf" srcId="{B245B3E1-C6DB-49AF-B044-4AAC0FDA3A78}" destId="{4C327EBD-92F7-4B40-9E62-6CCB8941F896}" srcOrd="0" destOrd="0" presId="urn:microsoft.com/office/officeart/2008/layout/LinedList"/>
    <dgm:cxn modelId="{D171CE22-CECE-43D8-92A2-371FF4C6EED2}" type="presParOf" srcId="{B245B3E1-C6DB-49AF-B044-4AAC0FDA3A78}" destId="{CE81307B-7F60-4376-B4D1-E9CF196E1B22}" srcOrd="1" destOrd="0" presId="urn:microsoft.com/office/officeart/2008/layout/LinedList"/>
    <dgm:cxn modelId="{42914F0A-CE80-447B-89D4-4FC9B8A3A713}" type="presParOf" srcId="{CE81307B-7F60-4376-B4D1-E9CF196E1B22}" destId="{2484FBF2-AFF3-4F7B-B3F6-1892A210CEA8}" srcOrd="0" destOrd="0" presId="urn:microsoft.com/office/officeart/2008/layout/LinedList"/>
    <dgm:cxn modelId="{9E1D4711-8C34-4ADB-BF5B-C2391751AEFD}" type="presParOf" srcId="{CE81307B-7F60-4376-B4D1-E9CF196E1B22}" destId="{3B6E0373-99F4-4C1E-B5F8-BB2B5D3A629F}" srcOrd="1" destOrd="0" presId="urn:microsoft.com/office/officeart/2008/layout/LinedList"/>
    <dgm:cxn modelId="{2C5769A2-E260-46F6-8EE3-055CA25F3BCF}" type="presParOf" srcId="{B245B3E1-C6DB-49AF-B044-4AAC0FDA3A78}" destId="{E6FF94D3-283D-4E6E-99E1-1194BBAA415C}" srcOrd="2" destOrd="0" presId="urn:microsoft.com/office/officeart/2008/layout/LinedList"/>
    <dgm:cxn modelId="{23B71E5D-F194-493A-94BB-267634A7CF59}" type="presParOf" srcId="{B245B3E1-C6DB-49AF-B044-4AAC0FDA3A78}" destId="{3F53820A-ABE8-4FEE-B960-E0C734A0D7FB}" srcOrd="3" destOrd="0" presId="urn:microsoft.com/office/officeart/2008/layout/LinedList"/>
    <dgm:cxn modelId="{1CA2ECEB-6129-439C-8461-556C9EC7BAF5}" type="presParOf" srcId="{3F53820A-ABE8-4FEE-B960-E0C734A0D7FB}" destId="{184FA86D-2C97-4AD1-8250-6E1894AD7B08}" srcOrd="0" destOrd="0" presId="urn:microsoft.com/office/officeart/2008/layout/LinedList"/>
    <dgm:cxn modelId="{90BFC41C-03FD-4D91-934A-338527E8BF54}" type="presParOf" srcId="{3F53820A-ABE8-4FEE-B960-E0C734A0D7FB}" destId="{8885FBF0-EE19-4EC0-80E9-A1C154B955BB}" srcOrd="1" destOrd="0" presId="urn:microsoft.com/office/officeart/2008/layout/LinedList"/>
    <dgm:cxn modelId="{61E018E7-FA1B-45C0-93D2-0B3A4A508248}" type="presParOf" srcId="{B245B3E1-C6DB-49AF-B044-4AAC0FDA3A78}" destId="{CD5D55DB-656C-4FA6-91CB-49C14F11973E}" srcOrd="4" destOrd="0" presId="urn:microsoft.com/office/officeart/2008/layout/LinedList"/>
    <dgm:cxn modelId="{7C7A7333-1B89-48D0-BCCE-F5A8D08AFD03}" type="presParOf" srcId="{B245B3E1-C6DB-49AF-B044-4AAC0FDA3A78}" destId="{648B8E22-89C6-4E12-89D4-E71E34693B82}" srcOrd="5" destOrd="0" presId="urn:microsoft.com/office/officeart/2008/layout/LinedList"/>
    <dgm:cxn modelId="{E32DB360-D466-4EAA-8A9E-3F7EB8947662}" type="presParOf" srcId="{648B8E22-89C6-4E12-89D4-E71E34693B82}" destId="{2BFDAC11-B77C-4C4C-A8AC-721B6322F98B}" srcOrd="0" destOrd="0" presId="urn:microsoft.com/office/officeart/2008/layout/LinedList"/>
    <dgm:cxn modelId="{70C02B30-08C1-49E1-9D7D-071BC6D8249B}" type="presParOf" srcId="{648B8E22-89C6-4E12-89D4-E71E34693B82}" destId="{51C5913B-4F68-4C34-9A80-47EFB5EA7C65}" srcOrd="1" destOrd="0" presId="urn:microsoft.com/office/officeart/2008/layout/LinedList"/>
    <dgm:cxn modelId="{690D6768-92DA-47DF-9FA5-C1CF6EFEF4B5}" type="presParOf" srcId="{B245B3E1-C6DB-49AF-B044-4AAC0FDA3A78}" destId="{AC980BA6-F347-4DE0-9B68-092DACBA7CAA}" srcOrd="6" destOrd="0" presId="urn:microsoft.com/office/officeart/2008/layout/LinedList"/>
    <dgm:cxn modelId="{79F91814-8843-423A-B0EB-1D60E26C37A5}" type="presParOf" srcId="{B245B3E1-C6DB-49AF-B044-4AAC0FDA3A78}" destId="{B756FD6B-E780-4E0E-82EE-1709E0DA5BD9}" srcOrd="7" destOrd="0" presId="urn:microsoft.com/office/officeart/2008/layout/LinedList"/>
    <dgm:cxn modelId="{C77CCF35-0D41-4B72-BB00-0FDA2C5E4854}" type="presParOf" srcId="{B756FD6B-E780-4E0E-82EE-1709E0DA5BD9}" destId="{DFE266E1-21A6-4EE8-AAF4-FBAE13158EFE}" srcOrd="0" destOrd="0" presId="urn:microsoft.com/office/officeart/2008/layout/LinedList"/>
    <dgm:cxn modelId="{70ED57BC-8D11-4B10-A849-9A3DE5DCD5ED}" type="presParOf" srcId="{B756FD6B-E780-4E0E-82EE-1709E0DA5BD9}" destId="{6DE5292B-EDA8-47A2-B87D-6ACFFD10174A}" srcOrd="1" destOrd="0" presId="urn:microsoft.com/office/officeart/2008/layout/LinedList"/>
    <dgm:cxn modelId="{987D1D75-FE0C-4B3A-840D-2FF4A4CF9A22}" type="presParOf" srcId="{B245B3E1-C6DB-49AF-B044-4AAC0FDA3A78}" destId="{9569E291-89DA-4A64-B71E-DCA51B18429F}" srcOrd="8" destOrd="0" presId="urn:microsoft.com/office/officeart/2008/layout/LinedList"/>
    <dgm:cxn modelId="{A5E2112F-DFA9-4AF8-A8AB-38F156CC30C3}" type="presParOf" srcId="{B245B3E1-C6DB-49AF-B044-4AAC0FDA3A78}" destId="{2FB766A2-1C5F-4487-BEC0-6F0258C96F4C}" srcOrd="9" destOrd="0" presId="urn:microsoft.com/office/officeart/2008/layout/LinedList"/>
    <dgm:cxn modelId="{1BA0D717-8934-4B16-8AF9-F1F2B2AC1420}" type="presParOf" srcId="{2FB766A2-1C5F-4487-BEC0-6F0258C96F4C}" destId="{E0EC01F8-A11E-481F-BE91-086F2BBBA1F4}" srcOrd="0" destOrd="0" presId="urn:microsoft.com/office/officeart/2008/layout/LinedList"/>
    <dgm:cxn modelId="{A828CF94-4AC4-41AE-8756-6F665E70EABE}" type="presParOf" srcId="{2FB766A2-1C5F-4487-BEC0-6F0258C96F4C}" destId="{26F3F816-351A-40A2-BE76-A410B255CA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F4C64C0-1D05-44BE-ADA2-7E3CF3E5F2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048FB27-CE83-4253-8CA6-A5F673DBBB6D}">
      <dgm:prSet/>
      <dgm:spPr/>
      <dgm:t>
        <a:bodyPr/>
        <a:lstStyle/>
        <a:p>
          <a:r>
            <a:rPr lang="en-GB" dirty="0"/>
            <a:t>Cardiac anatomy and physiology</a:t>
          </a:r>
          <a:endParaRPr lang="en-US" dirty="0"/>
        </a:p>
      </dgm:t>
    </dgm:pt>
    <dgm:pt modelId="{5AE53AB7-E145-4918-A95F-19177FEE7B6E}" type="parTrans" cxnId="{9D363458-F0B2-4557-ADF8-1CAE0C7C8C7B}">
      <dgm:prSet/>
      <dgm:spPr/>
      <dgm:t>
        <a:bodyPr/>
        <a:lstStyle/>
        <a:p>
          <a:endParaRPr lang="en-US"/>
        </a:p>
      </dgm:t>
    </dgm:pt>
    <dgm:pt modelId="{114B9B63-7F30-432F-BE59-B4593F1BAEDE}" type="sibTrans" cxnId="{9D363458-F0B2-4557-ADF8-1CAE0C7C8C7B}">
      <dgm:prSet/>
      <dgm:spPr/>
      <dgm:t>
        <a:bodyPr/>
        <a:lstStyle/>
        <a:p>
          <a:endParaRPr lang="en-US"/>
        </a:p>
      </dgm:t>
    </dgm:pt>
    <dgm:pt modelId="{19C7FE7B-1B76-411F-AEE6-C72082DAD432}">
      <dgm:prSet/>
      <dgm:spPr/>
      <dgm:t>
        <a:bodyPr/>
        <a:lstStyle/>
        <a:p>
          <a:r>
            <a:rPr lang="en-US" dirty="0"/>
            <a:t>Complications post-MI</a:t>
          </a:r>
        </a:p>
      </dgm:t>
    </dgm:pt>
    <dgm:pt modelId="{48CB61AD-9855-42E0-9243-19AF84F832E1}" type="parTrans" cxnId="{51381C40-3F21-4834-9158-C0BD821BD69D}">
      <dgm:prSet/>
      <dgm:spPr/>
      <dgm:t>
        <a:bodyPr/>
        <a:lstStyle/>
        <a:p>
          <a:endParaRPr lang="en-US"/>
        </a:p>
      </dgm:t>
    </dgm:pt>
    <dgm:pt modelId="{3F0C8276-D7F4-4DA6-B903-86BDD324CE89}" type="sibTrans" cxnId="{51381C40-3F21-4834-9158-C0BD821BD69D}">
      <dgm:prSet/>
      <dgm:spPr/>
      <dgm:t>
        <a:bodyPr/>
        <a:lstStyle/>
        <a:p>
          <a:endParaRPr lang="en-US"/>
        </a:p>
      </dgm:t>
    </dgm:pt>
    <dgm:pt modelId="{68589B77-DA79-4249-8233-F08D29666891}">
      <dgm:prSet/>
      <dgm:spPr/>
      <dgm:t>
        <a:bodyPr/>
        <a:lstStyle/>
        <a:p>
          <a:r>
            <a:rPr lang="en-US" dirty="0"/>
            <a:t>AKI and </a:t>
          </a:r>
          <a:r>
            <a:rPr lang="en-US" dirty="0" err="1"/>
            <a:t>hyperkalaemia</a:t>
          </a:r>
          <a:r>
            <a:rPr lang="en-US" dirty="0"/>
            <a:t> management </a:t>
          </a:r>
        </a:p>
      </dgm:t>
    </dgm:pt>
    <dgm:pt modelId="{2272EAAD-685D-4FD2-8E5D-677BDF4476F8}" type="parTrans" cxnId="{2261A645-1893-4098-8E9F-E86AF7887215}">
      <dgm:prSet/>
      <dgm:spPr/>
      <dgm:t>
        <a:bodyPr/>
        <a:lstStyle/>
        <a:p>
          <a:endParaRPr lang="en-US"/>
        </a:p>
      </dgm:t>
    </dgm:pt>
    <dgm:pt modelId="{DCB95552-A51C-4FAD-B6AD-45F9A1D823F1}" type="sibTrans" cxnId="{2261A645-1893-4098-8E9F-E86AF7887215}">
      <dgm:prSet/>
      <dgm:spPr/>
      <dgm:t>
        <a:bodyPr/>
        <a:lstStyle/>
        <a:p>
          <a:endParaRPr lang="en-US"/>
        </a:p>
      </dgm:t>
    </dgm:pt>
    <dgm:pt modelId="{760A3CFF-C160-4245-BB70-CB285E3CA2CB}">
      <dgm:prSet/>
      <dgm:spPr/>
      <dgm:t>
        <a:bodyPr/>
        <a:lstStyle/>
        <a:p>
          <a:r>
            <a:rPr lang="en-US" dirty="0"/>
            <a:t>Levels of care</a:t>
          </a:r>
        </a:p>
      </dgm:t>
    </dgm:pt>
    <dgm:pt modelId="{67F7B0ED-EF2E-4E0C-98B4-D2951B7AF12F}" type="parTrans" cxnId="{C1B93599-48E6-459E-BC20-8F6864E4C4F9}">
      <dgm:prSet/>
      <dgm:spPr/>
      <dgm:t>
        <a:bodyPr/>
        <a:lstStyle/>
        <a:p>
          <a:endParaRPr lang="en-US"/>
        </a:p>
      </dgm:t>
    </dgm:pt>
    <dgm:pt modelId="{2A05A713-7574-46D1-B63B-C5101CB650A0}" type="sibTrans" cxnId="{C1B93599-48E6-459E-BC20-8F6864E4C4F9}">
      <dgm:prSet/>
      <dgm:spPr/>
      <dgm:t>
        <a:bodyPr/>
        <a:lstStyle/>
        <a:p>
          <a:endParaRPr lang="en-US"/>
        </a:p>
      </dgm:t>
    </dgm:pt>
    <dgm:pt modelId="{71177C2F-AC94-4975-8DC1-59CDBA8A3A53}">
      <dgm:prSet/>
      <dgm:spPr/>
      <dgm:t>
        <a:bodyPr/>
        <a:lstStyle/>
        <a:p>
          <a:r>
            <a:rPr lang="en-US" dirty="0"/>
            <a:t>Ceilings of care discussions and decisions</a:t>
          </a:r>
        </a:p>
      </dgm:t>
    </dgm:pt>
    <dgm:pt modelId="{9B552577-9962-40E2-B5D3-93C8DCFCA0C9}" type="parTrans" cxnId="{A0FF9C97-E486-4846-87F0-BA151FD3B9A4}">
      <dgm:prSet/>
      <dgm:spPr/>
      <dgm:t>
        <a:bodyPr/>
        <a:lstStyle/>
        <a:p>
          <a:endParaRPr lang="en-GB"/>
        </a:p>
      </dgm:t>
    </dgm:pt>
    <dgm:pt modelId="{10788951-2C8C-4A6D-9DE6-3AD52140D822}" type="sibTrans" cxnId="{A0FF9C97-E486-4846-87F0-BA151FD3B9A4}">
      <dgm:prSet/>
      <dgm:spPr/>
      <dgm:t>
        <a:bodyPr/>
        <a:lstStyle/>
        <a:p>
          <a:endParaRPr lang="en-GB"/>
        </a:p>
      </dgm:t>
    </dgm:pt>
    <dgm:pt modelId="{8A6F66F3-23B8-456D-ABD1-6328185DD61D}">
      <dgm:prSet/>
      <dgm:spPr/>
      <dgm:t>
        <a:bodyPr/>
        <a:lstStyle/>
        <a:p>
          <a:r>
            <a:rPr lang="en-US" dirty="0"/>
            <a:t>Professional responsibilities relating to end of life care</a:t>
          </a:r>
        </a:p>
      </dgm:t>
    </dgm:pt>
    <dgm:pt modelId="{67BD940C-7E9A-4F2A-9387-150D61ACFC31}" type="parTrans" cxnId="{CA22FC1D-24A3-4053-A314-21F49307F0F2}">
      <dgm:prSet/>
      <dgm:spPr/>
      <dgm:t>
        <a:bodyPr/>
        <a:lstStyle/>
        <a:p>
          <a:endParaRPr lang="en-GB"/>
        </a:p>
      </dgm:t>
    </dgm:pt>
    <dgm:pt modelId="{51371B68-B6CE-42A4-9E57-3DECA765B54F}" type="sibTrans" cxnId="{CA22FC1D-24A3-4053-A314-21F49307F0F2}">
      <dgm:prSet/>
      <dgm:spPr/>
      <dgm:t>
        <a:bodyPr/>
        <a:lstStyle/>
        <a:p>
          <a:endParaRPr lang="en-GB"/>
        </a:p>
      </dgm:t>
    </dgm:pt>
    <dgm:pt modelId="{B245B3E1-C6DB-49AF-B044-4AAC0FDA3A78}" type="pres">
      <dgm:prSet presAssocID="{7F4C64C0-1D05-44BE-ADA2-7E3CF3E5F21C}" presName="vert0" presStyleCnt="0">
        <dgm:presLayoutVars>
          <dgm:dir/>
          <dgm:animOne val="branch"/>
          <dgm:animLvl val="lvl"/>
        </dgm:presLayoutVars>
      </dgm:prSet>
      <dgm:spPr/>
    </dgm:pt>
    <dgm:pt modelId="{4C327EBD-92F7-4B40-9E62-6CCB8941F896}" type="pres">
      <dgm:prSet presAssocID="{E048FB27-CE83-4253-8CA6-A5F673DBBB6D}" presName="thickLine" presStyleLbl="alignNode1" presStyleIdx="0" presStyleCnt="6"/>
      <dgm:spPr/>
    </dgm:pt>
    <dgm:pt modelId="{CE81307B-7F60-4376-B4D1-E9CF196E1B22}" type="pres">
      <dgm:prSet presAssocID="{E048FB27-CE83-4253-8CA6-A5F673DBBB6D}" presName="horz1" presStyleCnt="0"/>
      <dgm:spPr/>
    </dgm:pt>
    <dgm:pt modelId="{2484FBF2-AFF3-4F7B-B3F6-1892A210CEA8}" type="pres">
      <dgm:prSet presAssocID="{E048FB27-CE83-4253-8CA6-A5F673DBBB6D}" presName="tx1" presStyleLbl="revTx" presStyleIdx="0" presStyleCnt="6"/>
      <dgm:spPr/>
    </dgm:pt>
    <dgm:pt modelId="{3B6E0373-99F4-4C1E-B5F8-BB2B5D3A629F}" type="pres">
      <dgm:prSet presAssocID="{E048FB27-CE83-4253-8CA6-A5F673DBBB6D}" presName="vert1" presStyleCnt="0"/>
      <dgm:spPr/>
    </dgm:pt>
    <dgm:pt modelId="{E6FF94D3-283D-4E6E-99E1-1194BBAA415C}" type="pres">
      <dgm:prSet presAssocID="{19C7FE7B-1B76-411F-AEE6-C72082DAD432}" presName="thickLine" presStyleLbl="alignNode1" presStyleIdx="1" presStyleCnt="6"/>
      <dgm:spPr/>
    </dgm:pt>
    <dgm:pt modelId="{3F53820A-ABE8-4FEE-B960-E0C734A0D7FB}" type="pres">
      <dgm:prSet presAssocID="{19C7FE7B-1B76-411F-AEE6-C72082DAD432}" presName="horz1" presStyleCnt="0"/>
      <dgm:spPr/>
    </dgm:pt>
    <dgm:pt modelId="{184FA86D-2C97-4AD1-8250-6E1894AD7B08}" type="pres">
      <dgm:prSet presAssocID="{19C7FE7B-1B76-411F-AEE6-C72082DAD432}" presName="tx1" presStyleLbl="revTx" presStyleIdx="1" presStyleCnt="6"/>
      <dgm:spPr/>
    </dgm:pt>
    <dgm:pt modelId="{8885FBF0-EE19-4EC0-80E9-A1C154B955BB}" type="pres">
      <dgm:prSet presAssocID="{19C7FE7B-1B76-411F-AEE6-C72082DAD432}" presName="vert1" presStyleCnt="0"/>
      <dgm:spPr/>
    </dgm:pt>
    <dgm:pt modelId="{AC980BA6-F347-4DE0-9B68-092DACBA7CAA}" type="pres">
      <dgm:prSet presAssocID="{68589B77-DA79-4249-8233-F08D29666891}" presName="thickLine" presStyleLbl="alignNode1" presStyleIdx="2" presStyleCnt="6"/>
      <dgm:spPr/>
    </dgm:pt>
    <dgm:pt modelId="{B756FD6B-E780-4E0E-82EE-1709E0DA5BD9}" type="pres">
      <dgm:prSet presAssocID="{68589B77-DA79-4249-8233-F08D29666891}" presName="horz1" presStyleCnt="0"/>
      <dgm:spPr/>
    </dgm:pt>
    <dgm:pt modelId="{DFE266E1-21A6-4EE8-AAF4-FBAE13158EFE}" type="pres">
      <dgm:prSet presAssocID="{68589B77-DA79-4249-8233-F08D29666891}" presName="tx1" presStyleLbl="revTx" presStyleIdx="2" presStyleCnt="6"/>
      <dgm:spPr/>
    </dgm:pt>
    <dgm:pt modelId="{6DE5292B-EDA8-47A2-B87D-6ACFFD10174A}" type="pres">
      <dgm:prSet presAssocID="{68589B77-DA79-4249-8233-F08D29666891}" presName="vert1" presStyleCnt="0"/>
      <dgm:spPr/>
    </dgm:pt>
    <dgm:pt modelId="{9569E291-89DA-4A64-B71E-DCA51B18429F}" type="pres">
      <dgm:prSet presAssocID="{760A3CFF-C160-4245-BB70-CB285E3CA2CB}" presName="thickLine" presStyleLbl="alignNode1" presStyleIdx="3" presStyleCnt="6"/>
      <dgm:spPr/>
    </dgm:pt>
    <dgm:pt modelId="{2FB766A2-1C5F-4487-BEC0-6F0258C96F4C}" type="pres">
      <dgm:prSet presAssocID="{760A3CFF-C160-4245-BB70-CB285E3CA2CB}" presName="horz1" presStyleCnt="0"/>
      <dgm:spPr/>
    </dgm:pt>
    <dgm:pt modelId="{E0EC01F8-A11E-481F-BE91-086F2BBBA1F4}" type="pres">
      <dgm:prSet presAssocID="{760A3CFF-C160-4245-BB70-CB285E3CA2CB}" presName="tx1" presStyleLbl="revTx" presStyleIdx="3" presStyleCnt="6"/>
      <dgm:spPr/>
    </dgm:pt>
    <dgm:pt modelId="{26F3F816-351A-40A2-BE76-A410B255CA6D}" type="pres">
      <dgm:prSet presAssocID="{760A3CFF-C160-4245-BB70-CB285E3CA2CB}" presName="vert1" presStyleCnt="0"/>
      <dgm:spPr/>
    </dgm:pt>
    <dgm:pt modelId="{018A5537-395D-42EB-A30B-F86AABF74964}" type="pres">
      <dgm:prSet presAssocID="{71177C2F-AC94-4975-8DC1-59CDBA8A3A53}" presName="thickLine" presStyleLbl="alignNode1" presStyleIdx="4" presStyleCnt="6"/>
      <dgm:spPr/>
    </dgm:pt>
    <dgm:pt modelId="{28812D4A-CEF9-4469-86F2-44B03C8CE4B8}" type="pres">
      <dgm:prSet presAssocID="{71177C2F-AC94-4975-8DC1-59CDBA8A3A53}" presName="horz1" presStyleCnt="0"/>
      <dgm:spPr/>
    </dgm:pt>
    <dgm:pt modelId="{4B858EB5-8811-48FA-8155-B55BC70493BF}" type="pres">
      <dgm:prSet presAssocID="{71177C2F-AC94-4975-8DC1-59CDBA8A3A53}" presName="tx1" presStyleLbl="revTx" presStyleIdx="4" presStyleCnt="6"/>
      <dgm:spPr/>
    </dgm:pt>
    <dgm:pt modelId="{66A05D15-F21C-4516-9743-DC10A7D1A98A}" type="pres">
      <dgm:prSet presAssocID="{71177C2F-AC94-4975-8DC1-59CDBA8A3A53}" presName="vert1" presStyleCnt="0"/>
      <dgm:spPr/>
    </dgm:pt>
    <dgm:pt modelId="{4D700A3F-78ED-4DAB-A4AD-C6C9DB4CCE30}" type="pres">
      <dgm:prSet presAssocID="{8A6F66F3-23B8-456D-ABD1-6328185DD61D}" presName="thickLine" presStyleLbl="alignNode1" presStyleIdx="5" presStyleCnt="6"/>
      <dgm:spPr/>
    </dgm:pt>
    <dgm:pt modelId="{4F11E669-A20F-4DBE-98BA-7A846C079DD6}" type="pres">
      <dgm:prSet presAssocID="{8A6F66F3-23B8-456D-ABD1-6328185DD61D}" presName="horz1" presStyleCnt="0"/>
      <dgm:spPr/>
    </dgm:pt>
    <dgm:pt modelId="{8EB232BE-EBC6-431F-8AE3-D0ADF6DAD7FA}" type="pres">
      <dgm:prSet presAssocID="{8A6F66F3-23B8-456D-ABD1-6328185DD61D}" presName="tx1" presStyleLbl="revTx" presStyleIdx="5" presStyleCnt="6"/>
      <dgm:spPr/>
    </dgm:pt>
    <dgm:pt modelId="{17E7F317-2A41-4A5E-A8E3-8F7BD1E6A893}" type="pres">
      <dgm:prSet presAssocID="{8A6F66F3-23B8-456D-ABD1-6328185DD61D}" presName="vert1" presStyleCnt="0"/>
      <dgm:spPr/>
    </dgm:pt>
  </dgm:ptLst>
  <dgm:cxnLst>
    <dgm:cxn modelId="{CA22FC1D-24A3-4053-A314-21F49307F0F2}" srcId="{7F4C64C0-1D05-44BE-ADA2-7E3CF3E5F21C}" destId="{8A6F66F3-23B8-456D-ABD1-6328185DD61D}" srcOrd="5" destOrd="0" parTransId="{67BD940C-7E9A-4F2A-9387-150D61ACFC31}" sibTransId="{51371B68-B6CE-42A4-9E57-3DECA765B54F}"/>
    <dgm:cxn modelId="{7F773228-1E1B-41EB-8C65-0E8E5CCD5562}" type="presOf" srcId="{E048FB27-CE83-4253-8CA6-A5F673DBBB6D}" destId="{2484FBF2-AFF3-4F7B-B3F6-1892A210CEA8}" srcOrd="0" destOrd="0" presId="urn:microsoft.com/office/officeart/2008/layout/LinedList"/>
    <dgm:cxn modelId="{6C63FE3C-1120-4B28-880E-6EFDB131E431}" type="presOf" srcId="{760A3CFF-C160-4245-BB70-CB285E3CA2CB}" destId="{E0EC01F8-A11E-481F-BE91-086F2BBBA1F4}" srcOrd="0" destOrd="0" presId="urn:microsoft.com/office/officeart/2008/layout/LinedList"/>
    <dgm:cxn modelId="{51381C40-3F21-4834-9158-C0BD821BD69D}" srcId="{7F4C64C0-1D05-44BE-ADA2-7E3CF3E5F21C}" destId="{19C7FE7B-1B76-411F-AEE6-C72082DAD432}" srcOrd="1" destOrd="0" parTransId="{48CB61AD-9855-42E0-9243-19AF84F832E1}" sibTransId="{3F0C8276-D7F4-4DA6-B903-86BDD324CE89}"/>
    <dgm:cxn modelId="{A7E42942-58D8-445B-9A8F-99C912415AC4}" type="presOf" srcId="{68589B77-DA79-4249-8233-F08D29666891}" destId="{DFE266E1-21A6-4EE8-AAF4-FBAE13158EFE}" srcOrd="0" destOrd="0" presId="urn:microsoft.com/office/officeart/2008/layout/LinedList"/>
    <dgm:cxn modelId="{2261A645-1893-4098-8E9F-E86AF7887215}" srcId="{7F4C64C0-1D05-44BE-ADA2-7E3CF3E5F21C}" destId="{68589B77-DA79-4249-8233-F08D29666891}" srcOrd="2" destOrd="0" parTransId="{2272EAAD-685D-4FD2-8E5D-677BDF4476F8}" sibTransId="{DCB95552-A51C-4FAD-B6AD-45F9A1D823F1}"/>
    <dgm:cxn modelId="{9D363458-F0B2-4557-ADF8-1CAE0C7C8C7B}" srcId="{7F4C64C0-1D05-44BE-ADA2-7E3CF3E5F21C}" destId="{E048FB27-CE83-4253-8CA6-A5F673DBBB6D}" srcOrd="0" destOrd="0" parTransId="{5AE53AB7-E145-4918-A95F-19177FEE7B6E}" sibTransId="{114B9B63-7F30-432F-BE59-B4593F1BAEDE}"/>
    <dgm:cxn modelId="{5107BE8F-2B17-49F1-BA81-064DB0A18A56}" type="presOf" srcId="{71177C2F-AC94-4975-8DC1-59CDBA8A3A53}" destId="{4B858EB5-8811-48FA-8155-B55BC70493BF}" srcOrd="0" destOrd="0" presId="urn:microsoft.com/office/officeart/2008/layout/LinedList"/>
    <dgm:cxn modelId="{A0FF9C97-E486-4846-87F0-BA151FD3B9A4}" srcId="{7F4C64C0-1D05-44BE-ADA2-7E3CF3E5F21C}" destId="{71177C2F-AC94-4975-8DC1-59CDBA8A3A53}" srcOrd="4" destOrd="0" parTransId="{9B552577-9962-40E2-B5D3-93C8DCFCA0C9}" sibTransId="{10788951-2C8C-4A6D-9DE6-3AD52140D822}"/>
    <dgm:cxn modelId="{C1B93599-48E6-459E-BC20-8F6864E4C4F9}" srcId="{7F4C64C0-1D05-44BE-ADA2-7E3CF3E5F21C}" destId="{760A3CFF-C160-4245-BB70-CB285E3CA2CB}" srcOrd="3" destOrd="0" parTransId="{67F7B0ED-EF2E-4E0C-98B4-D2951B7AF12F}" sibTransId="{2A05A713-7574-46D1-B63B-C5101CB650A0}"/>
    <dgm:cxn modelId="{E8B20F9A-DA40-4678-9337-074F35D7FAD4}" type="presOf" srcId="{7F4C64C0-1D05-44BE-ADA2-7E3CF3E5F21C}" destId="{B245B3E1-C6DB-49AF-B044-4AAC0FDA3A78}" srcOrd="0" destOrd="0" presId="urn:microsoft.com/office/officeart/2008/layout/LinedList"/>
    <dgm:cxn modelId="{4E79C7A0-69EF-4918-A0FC-4661B3D702E9}" type="presOf" srcId="{8A6F66F3-23B8-456D-ABD1-6328185DD61D}" destId="{8EB232BE-EBC6-431F-8AE3-D0ADF6DAD7FA}" srcOrd="0" destOrd="0" presId="urn:microsoft.com/office/officeart/2008/layout/LinedList"/>
    <dgm:cxn modelId="{E1ABC7F1-7790-47A7-B76B-8A412C9F33A6}" type="presOf" srcId="{19C7FE7B-1B76-411F-AEE6-C72082DAD432}" destId="{184FA86D-2C97-4AD1-8250-6E1894AD7B08}" srcOrd="0" destOrd="0" presId="urn:microsoft.com/office/officeart/2008/layout/LinedList"/>
    <dgm:cxn modelId="{E8712ABA-F2B5-4095-B895-4142020F1F33}" type="presParOf" srcId="{B245B3E1-C6DB-49AF-B044-4AAC0FDA3A78}" destId="{4C327EBD-92F7-4B40-9E62-6CCB8941F896}" srcOrd="0" destOrd="0" presId="urn:microsoft.com/office/officeart/2008/layout/LinedList"/>
    <dgm:cxn modelId="{D171CE22-CECE-43D8-92A2-371FF4C6EED2}" type="presParOf" srcId="{B245B3E1-C6DB-49AF-B044-4AAC0FDA3A78}" destId="{CE81307B-7F60-4376-B4D1-E9CF196E1B22}" srcOrd="1" destOrd="0" presId="urn:microsoft.com/office/officeart/2008/layout/LinedList"/>
    <dgm:cxn modelId="{42914F0A-CE80-447B-89D4-4FC9B8A3A713}" type="presParOf" srcId="{CE81307B-7F60-4376-B4D1-E9CF196E1B22}" destId="{2484FBF2-AFF3-4F7B-B3F6-1892A210CEA8}" srcOrd="0" destOrd="0" presId="urn:microsoft.com/office/officeart/2008/layout/LinedList"/>
    <dgm:cxn modelId="{9E1D4711-8C34-4ADB-BF5B-C2391751AEFD}" type="presParOf" srcId="{CE81307B-7F60-4376-B4D1-E9CF196E1B22}" destId="{3B6E0373-99F4-4C1E-B5F8-BB2B5D3A629F}" srcOrd="1" destOrd="0" presId="urn:microsoft.com/office/officeart/2008/layout/LinedList"/>
    <dgm:cxn modelId="{2C5769A2-E260-46F6-8EE3-055CA25F3BCF}" type="presParOf" srcId="{B245B3E1-C6DB-49AF-B044-4AAC0FDA3A78}" destId="{E6FF94D3-283D-4E6E-99E1-1194BBAA415C}" srcOrd="2" destOrd="0" presId="urn:microsoft.com/office/officeart/2008/layout/LinedList"/>
    <dgm:cxn modelId="{23B71E5D-F194-493A-94BB-267634A7CF59}" type="presParOf" srcId="{B245B3E1-C6DB-49AF-B044-4AAC0FDA3A78}" destId="{3F53820A-ABE8-4FEE-B960-E0C734A0D7FB}" srcOrd="3" destOrd="0" presId="urn:microsoft.com/office/officeart/2008/layout/LinedList"/>
    <dgm:cxn modelId="{1CA2ECEB-6129-439C-8461-556C9EC7BAF5}" type="presParOf" srcId="{3F53820A-ABE8-4FEE-B960-E0C734A0D7FB}" destId="{184FA86D-2C97-4AD1-8250-6E1894AD7B08}" srcOrd="0" destOrd="0" presId="urn:microsoft.com/office/officeart/2008/layout/LinedList"/>
    <dgm:cxn modelId="{90BFC41C-03FD-4D91-934A-338527E8BF54}" type="presParOf" srcId="{3F53820A-ABE8-4FEE-B960-E0C734A0D7FB}" destId="{8885FBF0-EE19-4EC0-80E9-A1C154B955BB}" srcOrd="1" destOrd="0" presId="urn:microsoft.com/office/officeart/2008/layout/LinedList"/>
    <dgm:cxn modelId="{690D6768-92DA-47DF-9FA5-C1CF6EFEF4B5}" type="presParOf" srcId="{B245B3E1-C6DB-49AF-B044-4AAC0FDA3A78}" destId="{AC980BA6-F347-4DE0-9B68-092DACBA7CAA}" srcOrd="4" destOrd="0" presId="urn:microsoft.com/office/officeart/2008/layout/LinedList"/>
    <dgm:cxn modelId="{79F91814-8843-423A-B0EB-1D60E26C37A5}" type="presParOf" srcId="{B245B3E1-C6DB-49AF-B044-4AAC0FDA3A78}" destId="{B756FD6B-E780-4E0E-82EE-1709E0DA5BD9}" srcOrd="5" destOrd="0" presId="urn:microsoft.com/office/officeart/2008/layout/LinedList"/>
    <dgm:cxn modelId="{C77CCF35-0D41-4B72-BB00-0FDA2C5E4854}" type="presParOf" srcId="{B756FD6B-E780-4E0E-82EE-1709E0DA5BD9}" destId="{DFE266E1-21A6-4EE8-AAF4-FBAE13158EFE}" srcOrd="0" destOrd="0" presId="urn:microsoft.com/office/officeart/2008/layout/LinedList"/>
    <dgm:cxn modelId="{70ED57BC-8D11-4B10-A849-9A3DE5DCD5ED}" type="presParOf" srcId="{B756FD6B-E780-4E0E-82EE-1709E0DA5BD9}" destId="{6DE5292B-EDA8-47A2-B87D-6ACFFD10174A}" srcOrd="1" destOrd="0" presId="urn:microsoft.com/office/officeart/2008/layout/LinedList"/>
    <dgm:cxn modelId="{987D1D75-FE0C-4B3A-840D-2FF4A4CF9A22}" type="presParOf" srcId="{B245B3E1-C6DB-49AF-B044-4AAC0FDA3A78}" destId="{9569E291-89DA-4A64-B71E-DCA51B18429F}" srcOrd="6" destOrd="0" presId="urn:microsoft.com/office/officeart/2008/layout/LinedList"/>
    <dgm:cxn modelId="{A5E2112F-DFA9-4AF8-A8AB-38F156CC30C3}" type="presParOf" srcId="{B245B3E1-C6DB-49AF-B044-4AAC0FDA3A78}" destId="{2FB766A2-1C5F-4487-BEC0-6F0258C96F4C}" srcOrd="7" destOrd="0" presId="urn:microsoft.com/office/officeart/2008/layout/LinedList"/>
    <dgm:cxn modelId="{1BA0D717-8934-4B16-8AF9-F1F2B2AC1420}" type="presParOf" srcId="{2FB766A2-1C5F-4487-BEC0-6F0258C96F4C}" destId="{E0EC01F8-A11E-481F-BE91-086F2BBBA1F4}" srcOrd="0" destOrd="0" presId="urn:microsoft.com/office/officeart/2008/layout/LinedList"/>
    <dgm:cxn modelId="{A828CF94-4AC4-41AE-8756-6F665E70EABE}" type="presParOf" srcId="{2FB766A2-1C5F-4487-BEC0-6F0258C96F4C}" destId="{26F3F816-351A-40A2-BE76-A410B255CA6D}" srcOrd="1" destOrd="0" presId="urn:microsoft.com/office/officeart/2008/layout/LinedList"/>
    <dgm:cxn modelId="{A829DDC5-4468-409C-9C8B-3F34C9056301}" type="presParOf" srcId="{B245B3E1-C6DB-49AF-B044-4AAC0FDA3A78}" destId="{018A5537-395D-42EB-A30B-F86AABF74964}" srcOrd="8" destOrd="0" presId="urn:microsoft.com/office/officeart/2008/layout/LinedList"/>
    <dgm:cxn modelId="{A39EB940-A054-472D-BA6E-2FDF137F5196}" type="presParOf" srcId="{B245B3E1-C6DB-49AF-B044-4AAC0FDA3A78}" destId="{28812D4A-CEF9-4469-86F2-44B03C8CE4B8}" srcOrd="9" destOrd="0" presId="urn:microsoft.com/office/officeart/2008/layout/LinedList"/>
    <dgm:cxn modelId="{136BB46D-A037-4745-AE4F-25A2BA6E8549}" type="presParOf" srcId="{28812D4A-CEF9-4469-86F2-44B03C8CE4B8}" destId="{4B858EB5-8811-48FA-8155-B55BC70493BF}" srcOrd="0" destOrd="0" presId="urn:microsoft.com/office/officeart/2008/layout/LinedList"/>
    <dgm:cxn modelId="{7A9FC4D3-2675-44C7-92FC-5DA0FA2E4223}" type="presParOf" srcId="{28812D4A-CEF9-4469-86F2-44B03C8CE4B8}" destId="{66A05D15-F21C-4516-9743-DC10A7D1A98A}" srcOrd="1" destOrd="0" presId="urn:microsoft.com/office/officeart/2008/layout/LinedList"/>
    <dgm:cxn modelId="{B71640F6-10A7-44FB-A278-A5C333A50A24}" type="presParOf" srcId="{B245B3E1-C6DB-49AF-B044-4AAC0FDA3A78}" destId="{4D700A3F-78ED-4DAB-A4AD-C6C9DB4CCE30}" srcOrd="10" destOrd="0" presId="urn:microsoft.com/office/officeart/2008/layout/LinedList"/>
    <dgm:cxn modelId="{B00F1388-C279-4CF5-80A1-13593F9CCD02}" type="presParOf" srcId="{B245B3E1-C6DB-49AF-B044-4AAC0FDA3A78}" destId="{4F11E669-A20F-4DBE-98BA-7A846C079DD6}" srcOrd="11" destOrd="0" presId="urn:microsoft.com/office/officeart/2008/layout/LinedList"/>
    <dgm:cxn modelId="{F57E04AC-B2F3-430B-B0E0-C78E0884EFC0}" type="presParOf" srcId="{4F11E669-A20F-4DBE-98BA-7A846C079DD6}" destId="{8EB232BE-EBC6-431F-8AE3-D0ADF6DAD7FA}" srcOrd="0" destOrd="0" presId="urn:microsoft.com/office/officeart/2008/layout/LinedList"/>
    <dgm:cxn modelId="{9BEE0C32-1F28-44A2-8D2E-5D9E2D771C40}" type="presParOf" srcId="{4F11E669-A20F-4DBE-98BA-7A846C079DD6}" destId="{17E7F317-2A41-4A5E-A8E3-8F7BD1E6A893}"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A7050A8-DFFB-4C3D-A2B7-7E5A7F101402}"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7D911BAA-E512-47C4-BEF8-719756E496B2}">
      <dgm:prSet/>
      <dgm:spPr/>
      <dgm:t>
        <a:bodyPr/>
        <a:lstStyle/>
        <a:p>
          <a:r>
            <a:rPr lang="en-GB" dirty="0"/>
            <a:t>Part 1: </a:t>
          </a:r>
          <a:r>
            <a:rPr lang="en-GB" dirty="0">
              <a:effectLst/>
            </a:rPr>
            <a:t>Multimorbidity</a:t>
          </a:r>
          <a:endParaRPr lang="en-US" dirty="0"/>
        </a:p>
      </dgm:t>
    </dgm:pt>
    <dgm:pt modelId="{ACC55542-FA75-4981-A007-B04667919C9D}" type="parTrans" cxnId="{E86A016D-94AE-45C4-81A8-2FC964805CE7}">
      <dgm:prSet/>
      <dgm:spPr/>
      <dgm:t>
        <a:bodyPr/>
        <a:lstStyle/>
        <a:p>
          <a:endParaRPr lang="en-US"/>
        </a:p>
      </dgm:t>
    </dgm:pt>
    <dgm:pt modelId="{FD383103-9AC4-4EE2-92B7-A6216B0C1C09}" type="sibTrans" cxnId="{E86A016D-94AE-45C4-81A8-2FC964805CE7}">
      <dgm:prSet/>
      <dgm:spPr/>
      <dgm:t>
        <a:bodyPr/>
        <a:lstStyle/>
        <a:p>
          <a:endParaRPr lang="en-US"/>
        </a:p>
      </dgm:t>
    </dgm:pt>
    <dgm:pt modelId="{CCB4655D-3FFD-4D5D-B39B-CD1F5F546FF4}">
      <dgm:prSet/>
      <dgm:spPr/>
      <dgm:t>
        <a:bodyPr/>
        <a:lstStyle/>
        <a:p>
          <a:r>
            <a:rPr lang="en-GB" dirty="0"/>
            <a:t>Part 2: </a:t>
          </a:r>
          <a:r>
            <a:rPr lang="en-GB" dirty="0">
              <a:effectLst/>
            </a:rPr>
            <a:t>Falls assessment</a:t>
          </a:r>
          <a:endParaRPr lang="en-US" dirty="0"/>
        </a:p>
      </dgm:t>
    </dgm:pt>
    <dgm:pt modelId="{1DF2576E-8F5E-47F1-9AE6-148D75DCD4E5}" type="parTrans" cxnId="{033571BF-420D-45B7-9CF7-397A00C59D9D}">
      <dgm:prSet/>
      <dgm:spPr/>
      <dgm:t>
        <a:bodyPr/>
        <a:lstStyle/>
        <a:p>
          <a:endParaRPr lang="en-US"/>
        </a:p>
      </dgm:t>
    </dgm:pt>
    <dgm:pt modelId="{00548992-FA54-4E69-AF3C-66E4E653842F}" type="sibTrans" cxnId="{033571BF-420D-45B7-9CF7-397A00C59D9D}">
      <dgm:prSet/>
      <dgm:spPr/>
      <dgm:t>
        <a:bodyPr/>
        <a:lstStyle/>
        <a:p>
          <a:endParaRPr lang="en-US"/>
        </a:p>
      </dgm:t>
    </dgm:pt>
    <dgm:pt modelId="{9CA06945-B915-45FE-A1D4-2CC7D5BFB49C}" type="pres">
      <dgm:prSet presAssocID="{BA7050A8-DFFB-4C3D-A2B7-7E5A7F101402}" presName="hierChild1" presStyleCnt="0">
        <dgm:presLayoutVars>
          <dgm:chPref val="1"/>
          <dgm:dir/>
          <dgm:animOne val="branch"/>
          <dgm:animLvl val="lvl"/>
          <dgm:resizeHandles/>
        </dgm:presLayoutVars>
      </dgm:prSet>
      <dgm:spPr/>
    </dgm:pt>
    <dgm:pt modelId="{90E78865-65C8-40C8-A13F-60F6887C72B4}" type="pres">
      <dgm:prSet presAssocID="{7D911BAA-E512-47C4-BEF8-719756E496B2}" presName="hierRoot1" presStyleCnt="0"/>
      <dgm:spPr/>
    </dgm:pt>
    <dgm:pt modelId="{02CA6DAC-530F-47F5-B457-68F41BDFB2C8}" type="pres">
      <dgm:prSet presAssocID="{7D911BAA-E512-47C4-BEF8-719756E496B2}" presName="composite" presStyleCnt="0"/>
      <dgm:spPr/>
    </dgm:pt>
    <dgm:pt modelId="{BB9781D5-962A-4285-92E9-1ADE0DCE6141}" type="pres">
      <dgm:prSet presAssocID="{7D911BAA-E512-47C4-BEF8-719756E496B2}" presName="background" presStyleLbl="node0" presStyleIdx="0" presStyleCnt="2"/>
      <dgm:spPr/>
    </dgm:pt>
    <dgm:pt modelId="{2FF8AF7C-CF2D-4F2C-89B3-E27BA860103B}" type="pres">
      <dgm:prSet presAssocID="{7D911BAA-E512-47C4-BEF8-719756E496B2}" presName="text" presStyleLbl="fgAcc0" presStyleIdx="0" presStyleCnt="2">
        <dgm:presLayoutVars>
          <dgm:chPref val="3"/>
        </dgm:presLayoutVars>
      </dgm:prSet>
      <dgm:spPr/>
    </dgm:pt>
    <dgm:pt modelId="{4BE70BF6-BE73-44F3-8795-44ED04BB5586}" type="pres">
      <dgm:prSet presAssocID="{7D911BAA-E512-47C4-BEF8-719756E496B2}" presName="hierChild2" presStyleCnt="0"/>
      <dgm:spPr/>
    </dgm:pt>
    <dgm:pt modelId="{F51D6741-BFD7-4144-AB24-4D30675D28B3}" type="pres">
      <dgm:prSet presAssocID="{CCB4655D-3FFD-4D5D-B39B-CD1F5F546FF4}" presName="hierRoot1" presStyleCnt="0"/>
      <dgm:spPr/>
    </dgm:pt>
    <dgm:pt modelId="{43F61EF4-E9DB-4526-845F-5D00B4F1A08A}" type="pres">
      <dgm:prSet presAssocID="{CCB4655D-3FFD-4D5D-B39B-CD1F5F546FF4}" presName="composite" presStyleCnt="0"/>
      <dgm:spPr/>
    </dgm:pt>
    <dgm:pt modelId="{58977439-7DCA-4F05-94DC-94E53BF45E45}" type="pres">
      <dgm:prSet presAssocID="{CCB4655D-3FFD-4D5D-B39B-CD1F5F546FF4}" presName="background" presStyleLbl="node0" presStyleIdx="1" presStyleCnt="2"/>
      <dgm:spPr/>
    </dgm:pt>
    <dgm:pt modelId="{54F5904B-D78D-4954-9ABF-E98C8ED24244}" type="pres">
      <dgm:prSet presAssocID="{CCB4655D-3FFD-4D5D-B39B-CD1F5F546FF4}" presName="text" presStyleLbl="fgAcc0" presStyleIdx="1" presStyleCnt="2">
        <dgm:presLayoutVars>
          <dgm:chPref val="3"/>
        </dgm:presLayoutVars>
      </dgm:prSet>
      <dgm:spPr/>
    </dgm:pt>
    <dgm:pt modelId="{70D8A01B-7B8D-4699-8D5A-128039F2BB93}" type="pres">
      <dgm:prSet presAssocID="{CCB4655D-3FFD-4D5D-B39B-CD1F5F546FF4}" presName="hierChild2" presStyleCnt="0"/>
      <dgm:spPr/>
    </dgm:pt>
  </dgm:ptLst>
  <dgm:cxnLst>
    <dgm:cxn modelId="{F2E5E608-7361-4106-A006-2DA11565969A}" type="presOf" srcId="{BA7050A8-DFFB-4C3D-A2B7-7E5A7F101402}" destId="{9CA06945-B915-45FE-A1D4-2CC7D5BFB49C}" srcOrd="0" destOrd="0" presId="urn:microsoft.com/office/officeart/2005/8/layout/hierarchy1"/>
    <dgm:cxn modelId="{859ABC69-08D0-409A-AEBA-C2F0901CA140}" type="presOf" srcId="{CCB4655D-3FFD-4D5D-B39B-CD1F5F546FF4}" destId="{54F5904B-D78D-4954-9ABF-E98C8ED24244}" srcOrd="0" destOrd="0" presId="urn:microsoft.com/office/officeart/2005/8/layout/hierarchy1"/>
    <dgm:cxn modelId="{E86A016D-94AE-45C4-81A8-2FC964805CE7}" srcId="{BA7050A8-DFFB-4C3D-A2B7-7E5A7F101402}" destId="{7D911BAA-E512-47C4-BEF8-719756E496B2}" srcOrd="0" destOrd="0" parTransId="{ACC55542-FA75-4981-A007-B04667919C9D}" sibTransId="{FD383103-9AC4-4EE2-92B7-A6216B0C1C09}"/>
    <dgm:cxn modelId="{5D7E0853-B2CF-452F-986E-62E8F07B6E33}" type="presOf" srcId="{7D911BAA-E512-47C4-BEF8-719756E496B2}" destId="{2FF8AF7C-CF2D-4F2C-89B3-E27BA860103B}" srcOrd="0" destOrd="0" presId="urn:microsoft.com/office/officeart/2005/8/layout/hierarchy1"/>
    <dgm:cxn modelId="{033571BF-420D-45B7-9CF7-397A00C59D9D}" srcId="{BA7050A8-DFFB-4C3D-A2B7-7E5A7F101402}" destId="{CCB4655D-3FFD-4D5D-B39B-CD1F5F546FF4}" srcOrd="1" destOrd="0" parTransId="{1DF2576E-8F5E-47F1-9AE6-148D75DCD4E5}" sibTransId="{00548992-FA54-4E69-AF3C-66E4E653842F}"/>
    <dgm:cxn modelId="{7B508835-83C7-4ACB-BD32-95EC68C296FD}" type="presParOf" srcId="{9CA06945-B915-45FE-A1D4-2CC7D5BFB49C}" destId="{90E78865-65C8-40C8-A13F-60F6887C72B4}" srcOrd="0" destOrd="0" presId="urn:microsoft.com/office/officeart/2005/8/layout/hierarchy1"/>
    <dgm:cxn modelId="{CF8A510C-D603-4F41-AB20-45D36497CB28}" type="presParOf" srcId="{90E78865-65C8-40C8-A13F-60F6887C72B4}" destId="{02CA6DAC-530F-47F5-B457-68F41BDFB2C8}" srcOrd="0" destOrd="0" presId="urn:microsoft.com/office/officeart/2005/8/layout/hierarchy1"/>
    <dgm:cxn modelId="{B6972B3C-B86F-44C3-B90F-FA13D7E8D06E}" type="presParOf" srcId="{02CA6DAC-530F-47F5-B457-68F41BDFB2C8}" destId="{BB9781D5-962A-4285-92E9-1ADE0DCE6141}" srcOrd="0" destOrd="0" presId="urn:microsoft.com/office/officeart/2005/8/layout/hierarchy1"/>
    <dgm:cxn modelId="{F3B35096-3B59-43A6-98AF-B7956DEFF330}" type="presParOf" srcId="{02CA6DAC-530F-47F5-B457-68F41BDFB2C8}" destId="{2FF8AF7C-CF2D-4F2C-89B3-E27BA860103B}" srcOrd="1" destOrd="0" presId="urn:microsoft.com/office/officeart/2005/8/layout/hierarchy1"/>
    <dgm:cxn modelId="{CE3D2638-33BD-4D74-A448-BA0EE63CE74E}" type="presParOf" srcId="{90E78865-65C8-40C8-A13F-60F6887C72B4}" destId="{4BE70BF6-BE73-44F3-8795-44ED04BB5586}" srcOrd="1" destOrd="0" presId="urn:microsoft.com/office/officeart/2005/8/layout/hierarchy1"/>
    <dgm:cxn modelId="{EA09BFBF-3260-434E-875D-3841240EB525}" type="presParOf" srcId="{9CA06945-B915-45FE-A1D4-2CC7D5BFB49C}" destId="{F51D6741-BFD7-4144-AB24-4D30675D28B3}" srcOrd="1" destOrd="0" presId="urn:microsoft.com/office/officeart/2005/8/layout/hierarchy1"/>
    <dgm:cxn modelId="{C715B202-3834-4D46-89B1-E110D375021A}" type="presParOf" srcId="{F51D6741-BFD7-4144-AB24-4D30675D28B3}" destId="{43F61EF4-E9DB-4526-845F-5D00B4F1A08A}" srcOrd="0" destOrd="0" presId="urn:microsoft.com/office/officeart/2005/8/layout/hierarchy1"/>
    <dgm:cxn modelId="{DC86DD6A-374B-4445-91A8-EE123E8662DF}" type="presParOf" srcId="{43F61EF4-E9DB-4526-845F-5D00B4F1A08A}" destId="{58977439-7DCA-4F05-94DC-94E53BF45E45}" srcOrd="0" destOrd="0" presId="urn:microsoft.com/office/officeart/2005/8/layout/hierarchy1"/>
    <dgm:cxn modelId="{5018B519-F214-4F98-9A6C-578CFEC2671E}" type="presParOf" srcId="{43F61EF4-E9DB-4526-845F-5D00B4F1A08A}" destId="{54F5904B-D78D-4954-9ABF-E98C8ED24244}" srcOrd="1" destOrd="0" presId="urn:microsoft.com/office/officeart/2005/8/layout/hierarchy1"/>
    <dgm:cxn modelId="{514C1CBB-14E8-4650-B8D3-54C2F616AEB8}" type="presParOf" srcId="{F51D6741-BFD7-4144-AB24-4D30675D28B3}" destId="{70D8A01B-7B8D-4699-8D5A-128039F2BB93}"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2FE802-2DB3-42D5-9E9C-3AEDA782717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A6C3952C-AC69-46FB-B871-75126CA41CF3}">
      <dgm:prSet/>
      <dgm:spPr/>
      <dgm:t>
        <a:bodyPr/>
        <a:lstStyle/>
        <a:p>
          <a:pPr>
            <a:defRPr cap="all"/>
          </a:pPr>
          <a:r>
            <a:rPr lang="en-GB"/>
            <a:t>Holistic and integrated small group learning </a:t>
          </a:r>
          <a:endParaRPr lang="en-US"/>
        </a:p>
      </dgm:t>
    </dgm:pt>
    <dgm:pt modelId="{9E6B2A30-61AB-4DC4-A0F6-0AFDEDA9EB6C}" type="parTrans" cxnId="{6AFF34FD-C877-46A4-8B8A-13895670D51C}">
      <dgm:prSet/>
      <dgm:spPr/>
      <dgm:t>
        <a:bodyPr/>
        <a:lstStyle/>
        <a:p>
          <a:endParaRPr lang="en-US"/>
        </a:p>
      </dgm:t>
    </dgm:pt>
    <dgm:pt modelId="{FF517F01-2F58-4942-84BF-7AF245282BA4}" type="sibTrans" cxnId="{6AFF34FD-C877-46A4-8B8A-13895670D51C}">
      <dgm:prSet/>
      <dgm:spPr/>
      <dgm:t>
        <a:bodyPr/>
        <a:lstStyle/>
        <a:p>
          <a:endParaRPr lang="en-US"/>
        </a:p>
      </dgm:t>
    </dgm:pt>
    <dgm:pt modelId="{3EB378B9-8FD5-4A63-B4D0-CAAA26C49FC8}">
      <dgm:prSet/>
      <dgm:spPr/>
      <dgm:t>
        <a:bodyPr/>
        <a:lstStyle/>
        <a:p>
          <a:pPr>
            <a:defRPr cap="all"/>
          </a:pPr>
          <a:r>
            <a:rPr lang="en-GB"/>
            <a:t>Curriculum discovery </a:t>
          </a:r>
          <a:endParaRPr lang="en-US"/>
        </a:p>
      </dgm:t>
    </dgm:pt>
    <dgm:pt modelId="{E5077AAE-D4AF-43F1-B850-A9B4BB079581}" type="parTrans" cxnId="{3DD30919-D346-4C55-8891-6D40DF302BDE}">
      <dgm:prSet/>
      <dgm:spPr/>
      <dgm:t>
        <a:bodyPr/>
        <a:lstStyle/>
        <a:p>
          <a:endParaRPr lang="en-US"/>
        </a:p>
      </dgm:t>
    </dgm:pt>
    <dgm:pt modelId="{09F16300-393B-4277-9A77-336F632E98A9}" type="sibTrans" cxnId="{3DD30919-D346-4C55-8891-6D40DF302BDE}">
      <dgm:prSet/>
      <dgm:spPr/>
      <dgm:t>
        <a:bodyPr/>
        <a:lstStyle/>
        <a:p>
          <a:endParaRPr lang="en-US"/>
        </a:p>
      </dgm:t>
    </dgm:pt>
    <dgm:pt modelId="{492FAF5F-54FD-4147-8D72-E5C014FAC9D3}">
      <dgm:prSet/>
      <dgm:spPr/>
      <dgm:t>
        <a:bodyPr/>
        <a:lstStyle/>
        <a:p>
          <a:pPr>
            <a:defRPr cap="all"/>
          </a:pPr>
          <a:r>
            <a:rPr lang="en-GB"/>
            <a:t>Integrating spiral themes</a:t>
          </a:r>
          <a:endParaRPr lang="en-US"/>
        </a:p>
      </dgm:t>
    </dgm:pt>
    <dgm:pt modelId="{C2797EF2-6B6B-467C-A960-04AD31F15310}" type="parTrans" cxnId="{524E4661-AB1C-4B58-9A02-8C6F785F36A3}">
      <dgm:prSet/>
      <dgm:spPr/>
      <dgm:t>
        <a:bodyPr/>
        <a:lstStyle/>
        <a:p>
          <a:endParaRPr lang="en-US"/>
        </a:p>
      </dgm:t>
    </dgm:pt>
    <dgm:pt modelId="{746264FF-0589-48F6-BD79-0E24797F7602}" type="sibTrans" cxnId="{524E4661-AB1C-4B58-9A02-8C6F785F36A3}">
      <dgm:prSet/>
      <dgm:spPr/>
      <dgm:t>
        <a:bodyPr/>
        <a:lstStyle/>
        <a:p>
          <a:endParaRPr lang="en-US"/>
        </a:p>
      </dgm:t>
    </dgm:pt>
    <dgm:pt modelId="{97A9522C-B5C8-4A75-978B-01F329333A91}">
      <dgm:prSet/>
      <dgm:spPr/>
      <dgm:t>
        <a:bodyPr/>
        <a:lstStyle/>
        <a:p>
          <a:pPr>
            <a:defRPr cap="all"/>
          </a:pPr>
          <a:r>
            <a:rPr lang="en-GB" dirty="0"/>
            <a:t>2021-22 pilot</a:t>
          </a:r>
        </a:p>
        <a:p>
          <a:r>
            <a:rPr lang="en-GB" dirty="0"/>
            <a:t>2022-23 feedback</a:t>
          </a:r>
          <a:endParaRPr lang="en-US" dirty="0"/>
        </a:p>
      </dgm:t>
    </dgm:pt>
    <dgm:pt modelId="{97142DF5-8BE4-48C5-B744-4EEBD9DD53F6}" type="parTrans" cxnId="{256ECCE0-8D3B-4584-ADF7-191A40F0E709}">
      <dgm:prSet/>
      <dgm:spPr/>
      <dgm:t>
        <a:bodyPr/>
        <a:lstStyle/>
        <a:p>
          <a:endParaRPr lang="en-US"/>
        </a:p>
      </dgm:t>
    </dgm:pt>
    <dgm:pt modelId="{BB2212F0-324A-4E1D-8D0B-E49D9BFB5AD0}" type="sibTrans" cxnId="{256ECCE0-8D3B-4584-ADF7-191A40F0E709}">
      <dgm:prSet/>
      <dgm:spPr/>
      <dgm:t>
        <a:bodyPr/>
        <a:lstStyle/>
        <a:p>
          <a:endParaRPr lang="en-US"/>
        </a:p>
      </dgm:t>
    </dgm:pt>
    <dgm:pt modelId="{E4F56B32-90BD-4AE6-BF00-BADB59DAA3E1}" type="pres">
      <dgm:prSet presAssocID="{CA2FE802-2DB3-42D5-9E9C-3AEDA7827178}" presName="root" presStyleCnt="0">
        <dgm:presLayoutVars>
          <dgm:dir/>
          <dgm:resizeHandles val="exact"/>
        </dgm:presLayoutVars>
      </dgm:prSet>
      <dgm:spPr/>
    </dgm:pt>
    <dgm:pt modelId="{AA8BBCBE-0B83-4C93-B746-5E542A2EBE40}" type="pres">
      <dgm:prSet presAssocID="{A6C3952C-AC69-46FB-B871-75126CA41CF3}" presName="compNode" presStyleCnt="0"/>
      <dgm:spPr/>
    </dgm:pt>
    <dgm:pt modelId="{E99498C1-0B4E-4C0A-9005-970970FC4043}" type="pres">
      <dgm:prSet presAssocID="{A6C3952C-AC69-46FB-B871-75126CA41CF3}" presName="iconBgRect" presStyleLbl="bgShp" presStyleIdx="0" presStyleCnt="4"/>
      <dgm:spPr/>
    </dgm:pt>
    <dgm:pt modelId="{69305BBB-121A-4DB7-A6A3-88BCDA1CCB0C}" type="pres">
      <dgm:prSet presAssocID="{A6C3952C-AC69-46FB-B871-75126CA41C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9C3E96D2-41A8-47D3-AE7F-9482674AD4D7}" type="pres">
      <dgm:prSet presAssocID="{A6C3952C-AC69-46FB-B871-75126CA41CF3}" presName="spaceRect" presStyleCnt="0"/>
      <dgm:spPr/>
    </dgm:pt>
    <dgm:pt modelId="{3B11F9E4-52DA-4643-838E-176E213363CC}" type="pres">
      <dgm:prSet presAssocID="{A6C3952C-AC69-46FB-B871-75126CA41CF3}" presName="textRect" presStyleLbl="revTx" presStyleIdx="0" presStyleCnt="4">
        <dgm:presLayoutVars>
          <dgm:chMax val="1"/>
          <dgm:chPref val="1"/>
        </dgm:presLayoutVars>
      </dgm:prSet>
      <dgm:spPr/>
    </dgm:pt>
    <dgm:pt modelId="{60EF9321-B6E5-47BC-BE20-E71A4C75B030}" type="pres">
      <dgm:prSet presAssocID="{FF517F01-2F58-4942-84BF-7AF245282BA4}" presName="sibTrans" presStyleCnt="0"/>
      <dgm:spPr/>
    </dgm:pt>
    <dgm:pt modelId="{1E3DD56A-CEAD-49AE-B147-67BFFE6039E5}" type="pres">
      <dgm:prSet presAssocID="{3EB378B9-8FD5-4A63-B4D0-CAAA26C49FC8}" presName="compNode" presStyleCnt="0"/>
      <dgm:spPr/>
    </dgm:pt>
    <dgm:pt modelId="{C74032F5-939C-46C0-93FA-F1FFA40FD53B}" type="pres">
      <dgm:prSet presAssocID="{3EB378B9-8FD5-4A63-B4D0-CAAA26C49FC8}" presName="iconBgRect" presStyleLbl="bgShp" presStyleIdx="1" presStyleCnt="4"/>
      <dgm:spPr/>
    </dgm:pt>
    <dgm:pt modelId="{EB3EBC24-866F-4AE6-89CD-CB8D2C17C0CD}" type="pres">
      <dgm:prSet presAssocID="{3EB378B9-8FD5-4A63-B4D0-CAAA26C49FC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2F2FC00-6C46-44C9-970E-86CED17CDCDB}" type="pres">
      <dgm:prSet presAssocID="{3EB378B9-8FD5-4A63-B4D0-CAAA26C49FC8}" presName="spaceRect" presStyleCnt="0"/>
      <dgm:spPr/>
    </dgm:pt>
    <dgm:pt modelId="{F56DB239-72B7-44AB-8356-76DC0D4A10B8}" type="pres">
      <dgm:prSet presAssocID="{3EB378B9-8FD5-4A63-B4D0-CAAA26C49FC8}" presName="textRect" presStyleLbl="revTx" presStyleIdx="1" presStyleCnt="4">
        <dgm:presLayoutVars>
          <dgm:chMax val="1"/>
          <dgm:chPref val="1"/>
        </dgm:presLayoutVars>
      </dgm:prSet>
      <dgm:spPr/>
    </dgm:pt>
    <dgm:pt modelId="{084C5B72-0DF6-483A-ADC3-684F20BD6A6B}" type="pres">
      <dgm:prSet presAssocID="{09F16300-393B-4277-9A77-336F632E98A9}" presName="sibTrans" presStyleCnt="0"/>
      <dgm:spPr/>
    </dgm:pt>
    <dgm:pt modelId="{FBB72013-23BD-4B65-8F46-BA006734DE20}" type="pres">
      <dgm:prSet presAssocID="{492FAF5F-54FD-4147-8D72-E5C014FAC9D3}" presName="compNode" presStyleCnt="0"/>
      <dgm:spPr/>
    </dgm:pt>
    <dgm:pt modelId="{0D50CF90-236F-48EF-9FFB-39B1839082F0}" type="pres">
      <dgm:prSet presAssocID="{492FAF5F-54FD-4147-8D72-E5C014FAC9D3}" presName="iconBgRect" presStyleLbl="bgShp" presStyleIdx="2" presStyleCnt="4"/>
      <dgm:spPr/>
    </dgm:pt>
    <dgm:pt modelId="{8166CDDE-FCAE-4009-A5DA-B58718BEE754}" type="pres">
      <dgm:prSet presAssocID="{492FAF5F-54FD-4147-8D72-E5C014FAC9D3}" presName="iconRect" presStyleLbl="node1" presStyleIdx="2" presStyleCnt="4"/>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Network"/>
        </a:ext>
      </dgm:extLst>
    </dgm:pt>
    <dgm:pt modelId="{AAA4C26E-FE53-4004-84EB-9757A35F45E0}" type="pres">
      <dgm:prSet presAssocID="{492FAF5F-54FD-4147-8D72-E5C014FAC9D3}" presName="spaceRect" presStyleCnt="0"/>
      <dgm:spPr/>
    </dgm:pt>
    <dgm:pt modelId="{648B9FF8-726C-46B8-805A-347C71CB2E47}" type="pres">
      <dgm:prSet presAssocID="{492FAF5F-54FD-4147-8D72-E5C014FAC9D3}" presName="textRect" presStyleLbl="revTx" presStyleIdx="2" presStyleCnt="4">
        <dgm:presLayoutVars>
          <dgm:chMax val="1"/>
          <dgm:chPref val="1"/>
        </dgm:presLayoutVars>
      </dgm:prSet>
      <dgm:spPr/>
    </dgm:pt>
    <dgm:pt modelId="{F4326FAA-6E56-4302-91FE-687C9C2EC01F}" type="pres">
      <dgm:prSet presAssocID="{746264FF-0589-48F6-BD79-0E24797F7602}" presName="sibTrans" presStyleCnt="0"/>
      <dgm:spPr/>
    </dgm:pt>
    <dgm:pt modelId="{CA9E5F5E-6FFE-4FA5-9C49-FB94E55A37E9}" type="pres">
      <dgm:prSet presAssocID="{97A9522C-B5C8-4A75-978B-01F329333A91}" presName="compNode" presStyleCnt="0"/>
      <dgm:spPr/>
    </dgm:pt>
    <dgm:pt modelId="{219955C0-5D9F-486E-808B-BA54268C9482}" type="pres">
      <dgm:prSet presAssocID="{97A9522C-B5C8-4A75-978B-01F329333A91}" presName="iconBgRect" presStyleLbl="bgShp" presStyleIdx="3" presStyleCnt="4"/>
      <dgm:spPr/>
    </dgm:pt>
    <dgm:pt modelId="{89C50449-071F-4D1D-8C00-0EB6E36D86FC}" type="pres">
      <dgm:prSet presAssocID="{97A9522C-B5C8-4A75-978B-01F329333A91}" presName="iconRect" presStyleLbl="node1" presStyleIdx="3" presStyleCnt="4"/>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elicopter"/>
        </a:ext>
      </dgm:extLst>
    </dgm:pt>
    <dgm:pt modelId="{07E39A54-88CE-4E98-9944-98FC2E94233F}" type="pres">
      <dgm:prSet presAssocID="{97A9522C-B5C8-4A75-978B-01F329333A91}" presName="spaceRect" presStyleCnt="0"/>
      <dgm:spPr/>
    </dgm:pt>
    <dgm:pt modelId="{70395270-9045-4B5E-86C6-A16C8C06D83D}" type="pres">
      <dgm:prSet presAssocID="{97A9522C-B5C8-4A75-978B-01F329333A91}" presName="textRect" presStyleLbl="revTx" presStyleIdx="3" presStyleCnt="4">
        <dgm:presLayoutVars>
          <dgm:chMax val="1"/>
          <dgm:chPref val="1"/>
        </dgm:presLayoutVars>
      </dgm:prSet>
      <dgm:spPr/>
    </dgm:pt>
  </dgm:ptLst>
  <dgm:cxnLst>
    <dgm:cxn modelId="{3DD30919-D346-4C55-8891-6D40DF302BDE}" srcId="{CA2FE802-2DB3-42D5-9E9C-3AEDA7827178}" destId="{3EB378B9-8FD5-4A63-B4D0-CAAA26C49FC8}" srcOrd="1" destOrd="0" parTransId="{E5077AAE-D4AF-43F1-B850-A9B4BB079581}" sibTransId="{09F16300-393B-4277-9A77-336F632E98A9}"/>
    <dgm:cxn modelId="{B8C76625-58DF-45DD-8B48-92545931D906}" type="presOf" srcId="{3EB378B9-8FD5-4A63-B4D0-CAAA26C49FC8}" destId="{F56DB239-72B7-44AB-8356-76DC0D4A10B8}" srcOrd="0" destOrd="0" presId="urn:microsoft.com/office/officeart/2018/5/layout/IconCircleLabelList"/>
    <dgm:cxn modelId="{3176B43D-C4A4-4D6B-BE57-BAC509D86726}" type="presOf" srcId="{97A9522C-B5C8-4A75-978B-01F329333A91}" destId="{70395270-9045-4B5E-86C6-A16C8C06D83D}" srcOrd="0" destOrd="0" presId="urn:microsoft.com/office/officeart/2018/5/layout/IconCircleLabelList"/>
    <dgm:cxn modelId="{524E4661-AB1C-4B58-9A02-8C6F785F36A3}" srcId="{CA2FE802-2DB3-42D5-9E9C-3AEDA7827178}" destId="{492FAF5F-54FD-4147-8D72-E5C014FAC9D3}" srcOrd="2" destOrd="0" parTransId="{C2797EF2-6B6B-467C-A960-04AD31F15310}" sibTransId="{746264FF-0589-48F6-BD79-0E24797F7602}"/>
    <dgm:cxn modelId="{0723EBB7-2C7E-41FF-977F-FB7579D783C5}" type="presOf" srcId="{CA2FE802-2DB3-42D5-9E9C-3AEDA7827178}" destId="{E4F56B32-90BD-4AE6-BF00-BADB59DAA3E1}" srcOrd="0" destOrd="0" presId="urn:microsoft.com/office/officeart/2018/5/layout/IconCircleLabelList"/>
    <dgm:cxn modelId="{8A5B2CCD-F712-44B2-A2F1-085B1B094149}" type="presOf" srcId="{492FAF5F-54FD-4147-8D72-E5C014FAC9D3}" destId="{648B9FF8-726C-46B8-805A-347C71CB2E47}" srcOrd="0" destOrd="0" presId="urn:microsoft.com/office/officeart/2018/5/layout/IconCircleLabelList"/>
    <dgm:cxn modelId="{256ECCE0-8D3B-4584-ADF7-191A40F0E709}" srcId="{CA2FE802-2DB3-42D5-9E9C-3AEDA7827178}" destId="{97A9522C-B5C8-4A75-978B-01F329333A91}" srcOrd="3" destOrd="0" parTransId="{97142DF5-8BE4-48C5-B744-4EEBD9DD53F6}" sibTransId="{BB2212F0-324A-4E1D-8D0B-E49D9BFB5AD0}"/>
    <dgm:cxn modelId="{1D0F46FC-D39F-4466-A009-AD5BF32E9BCC}" type="presOf" srcId="{A6C3952C-AC69-46FB-B871-75126CA41CF3}" destId="{3B11F9E4-52DA-4643-838E-176E213363CC}" srcOrd="0" destOrd="0" presId="urn:microsoft.com/office/officeart/2018/5/layout/IconCircleLabelList"/>
    <dgm:cxn modelId="{6AFF34FD-C877-46A4-8B8A-13895670D51C}" srcId="{CA2FE802-2DB3-42D5-9E9C-3AEDA7827178}" destId="{A6C3952C-AC69-46FB-B871-75126CA41CF3}" srcOrd="0" destOrd="0" parTransId="{9E6B2A30-61AB-4DC4-A0F6-0AFDEDA9EB6C}" sibTransId="{FF517F01-2F58-4942-84BF-7AF245282BA4}"/>
    <dgm:cxn modelId="{EE45E001-B612-496C-AB6C-A3CDFDAEF830}" type="presParOf" srcId="{E4F56B32-90BD-4AE6-BF00-BADB59DAA3E1}" destId="{AA8BBCBE-0B83-4C93-B746-5E542A2EBE40}" srcOrd="0" destOrd="0" presId="urn:microsoft.com/office/officeart/2018/5/layout/IconCircleLabelList"/>
    <dgm:cxn modelId="{48EECAF6-CE7F-4D11-9064-D19E481EE657}" type="presParOf" srcId="{AA8BBCBE-0B83-4C93-B746-5E542A2EBE40}" destId="{E99498C1-0B4E-4C0A-9005-970970FC4043}" srcOrd="0" destOrd="0" presId="urn:microsoft.com/office/officeart/2018/5/layout/IconCircleLabelList"/>
    <dgm:cxn modelId="{5CC7BF1B-9525-49D7-97A6-A9EBBFCB1636}" type="presParOf" srcId="{AA8BBCBE-0B83-4C93-B746-5E542A2EBE40}" destId="{69305BBB-121A-4DB7-A6A3-88BCDA1CCB0C}" srcOrd="1" destOrd="0" presId="urn:microsoft.com/office/officeart/2018/5/layout/IconCircleLabelList"/>
    <dgm:cxn modelId="{E5A8747C-1332-45A5-95CC-80FB8A15BA20}" type="presParOf" srcId="{AA8BBCBE-0B83-4C93-B746-5E542A2EBE40}" destId="{9C3E96D2-41A8-47D3-AE7F-9482674AD4D7}" srcOrd="2" destOrd="0" presId="urn:microsoft.com/office/officeart/2018/5/layout/IconCircleLabelList"/>
    <dgm:cxn modelId="{F17CA7EC-37F9-45E4-9087-DEC4EF6BA0FD}" type="presParOf" srcId="{AA8BBCBE-0B83-4C93-B746-5E542A2EBE40}" destId="{3B11F9E4-52DA-4643-838E-176E213363CC}" srcOrd="3" destOrd="0" presId="urn:microsoft.com/office/officeart/2018/5/layout/IconCircleLabelList"/>
    <dgm:cxn modelId="{5B128270-3491-44B2-977B-09DC5CC95180}" type="presParOf" srcId="{E4F56B32-90BD-4AE6-BF00-BADB59DAA3E1}" destId="{60EF9321-B6E5-47BC-BE20-E71A4C75B030}" srcOrd="1" destOrd="0" presId="urn:microsoft.com/office/officeart/2018/5/layout/IconCircleLabelList"/>
    <dgm:cxn modelId="{5566E1F0-8287-43AF-9E96-21F0E9487B49}" type="presParOf" srcId="{E4F56B32-90BD-4AE6-BF00-BADB59DAA3E1}" destId="{1E3DD56A-CEAD-49AE-B147-67BFFE6039E5}" srcOrd="2" destOrd="0" presId="urn:microsoft.com/office/officeart/2018/5/layout/IconCircleLabelList"/>
    <dgm:cxn modelId="{A89B1B0E-EE91-4AA1-BD5E-E8C21E35AD21}" type="presParOf" srcId="{1E3DD56A-CEAD-49AE-B147-67BFFE6039E5}" destId="{C74032F5-939C-46C0-93FA-F1FFA40FD53B}" srcOrd="0" destOrd="0" presId="urn:microsoft.com/office/officeart/2018/5/layout/IconCircleLabelList"/>
    <dgm:cxn modelId="{E7A98CE4-F0FC-41DC-AD45-904A0699CD56}" type="presParOf" srcId="{1E3DD56A-CEAD-49AE-B147-67BFFE6039E5}" destId="{EB3EBC24-866F-4AE6-89CD-CB8D2C17C0CD}" srcOrd="1" destOrd="0" presId="urn:microsoft.com/office/officeart/2018/5/layout/IconCircleLabelList"/>
    <dgm:cxn modelId="{730DB67C-DC93-492A-A27B-E0C93FF0487C}" type="presParOf" srcId="{1E3DD56A-CEAD-49AE-B147-67BFFE6039E5}" destId="{42F2FC00-6C46-44C9-970E-86CED17CDCDB}" srcOrd="2" destOrd="0" presId="urn:microsoft.com/office/officeart/2018/5/layout/IconCircleLabelList"/>
    <dgm:cxn modelId="{F765239A-1ADE-477A-BF8E-27D90A5BFC2C}" type="presParOf" srcId="{1E3DD56A-CEAD-49AE-B147-67BFFE6039E5}" destId="{F56DB239-72B7-44AB-8356-76DC0D4A10B8}" srcOrd="3" destOrd="0" presId="urn:microsoft.com/office/officeart/2018/5/layout/IconCircleLabelList"/>
    <dgm:cxn modelId="{108FC5D7-B890-44F5-8E88-D99260B19714}" type="presParOf" srcId="{E4F56B32-90BD-4AE6-BF00-BADB59DAA3E1}" destId="{084C5B72-0DF6-483A-ADC3-684F20BD6A6B}" srcOrd="3" destOrd="0" presId="urn:microsoft.com/office/officeart/2018/5/layout/IconCircleLabelList"/>
    <dgm:cxn modelId="{C7EDE578-2867-48D4-A5E8-13668F179FB4}" type="presParOf" srcId="{E4F56B32-90BD-4AE6-BF00-BADB59DAA3E1}" destId="{FBB72013-23BD-4B65-8F46-BA006734DE20}" srcOrd="4" destOrd="0" presId="urn:microsoft.com/office/officeart/2018/5/layout/IconCircleLabelList"/>
    <dgm:cxn modelId="{43C0CCED-9B5B-401B-B5DA-F5BA28E07BB8}" type="presParOf" srcId="{FBB72013-23BD-4B65-8F46-BA006734DE20}" destId="{0D50CF90-236F-48EF-9FFB-39B1839082F0}" srcOrd="0" destOrd="0" presId="urn:microsoft.com/office/officeart/2018/5/layout/IconCircleLabelList"/>
    <dgm:cxn modelId="{C4878913-3DB2-4DAA-BDD1-811624FCF207}" type="presParOf" srcId="{FBB72013-23BD-4B65-8F46-BA006734DE20}" destId="{8166CDDE-FCAE-4009-A5DA-B58718BEE754}" srcOrd="1" destOrd="0" presId="urn:microsoft.com/office/officeart/2018/5/layout/IconCircleLabelList"/>
    <dgm:cxn modelId="{F22EC9CA-A13C-4A90-A814-6B2A9C03D62F}" type="presParOf" srcId="{FBB72013-23BD-4B65-8F46-BA006734DE20}" destId="{AAA4C26E-FE53-4004-84EB-9757A35F45E0}" srcOrd="2" destOrd="0" presId="urn:microsoft.com/office/officeart/2018/5/layout/IconCircleLabelList"/>
    <dgm:cxn modelId="{ED6796B0-6CBF-4362-8677-881E0A3462F9}" type="presParOf" srcId="{FBB72013-23BD-4B65-8F46-BA006734DE20}" destId="{648B9FF8-726C-46B8-805A-347C71CB2E47}" srcOrd="3" destOrd="0" presId="urn:microsoft.com/office/officeart/2018/5/layout/IconCircleLabelList"/>
    <dgm:cxn modelId="{A7B77EC4-DB0B-4A55-89F1-7729988C0678}" type="presParOf" srcId="{E4F56B32-90BD-4AE6-BF00-BADB59DAA3E1}" destId="{F4326FAA-6E56-4302-91FE-687C9C2EC01F}" srcOrd="5" destOrd="0" presId="urn:microsoft.com/office/officeart/2018/5/layout/IconCircleLabelList"/>
    <dgm:cxn modelId="{DE37AC4A-5133-42CC-B27E-7700629A65C2}" type="presParOf" srcId="{E4F56B32-90BD-4AE6-BF00-BADB59DAA3E1}" destId="{CA9E5F5E-6FFE-4FA5-9C49-FB94E55A37E9}" srcOrd="6" destOrd="0" presId="urn:microsoft.com/office/officeart/2018/5/layout/IconCircleLabelList"/>
    <dgm:cxn modelId="{948F6404-C553-499F-85BD-BA8D9C3F964F}" type="presParOf" srcId="{CA9E5F5E-6FFE-4FA5-9C49-FB94E55A37E9}" destId="{219955C0-5D9F-486E-808B-BA54268C9482}" srcOrd="0" destOrd="0" presId="urn:microsoft.com/office/officeart/2018/5/layout/IconCircleLabelList"/>
    <dgm:cxn modelId="{CB7EA0BC-6B48-4D08-BAA7-0E8AFC660EA9}" type="presParOf" srcId="{CA9E5F5E-6FFE-4FA5-9C49-FB94E55A37E9}" destId="{89C50449-071F-4D1D-8C00-0EB6E36D86FC}" srcOrd="1" destOrd="0" presId="urn:microsoft.com/office/officeart/2018/5/layout/IconCircleLabelList"/>
    <dgm:cxn modelId="{B19C5D44-E905-4124-A9E3-4C70D72B3C94}" type="presParOf" srcId="{CA9E5F5E-6FFE-4FA5-9C49-FB94E55A37E9}" destId="{07E39A54-88CE-4E98-9944-98FC2E94233F}" srcOrd="2" destOrd="0" presId="urn:microsoft.com/office/officeart/2018/5/layout/IconCircleLabelList"/>
    <dgm:cxn modelId="{39C2BB91-12AF-46F8-A934-79AC48D204C1}" type="presParOf" srcId="{CA9E5F5E-6FFE-4FA5-9C49-FB94E55A37E9}" destId="{70395270-9045-4B5E-86C6-A16C8C06D83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5F5552A-5A94-4B0C-BF05-33D73EF1CB5E}"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83281C9F-0700-4E37-928B-88CCA1E42967}">
      <dgm:prSet/>
      <dgm:spPr/>
      <dgm:t>
        <a:bodyPr/>
        <a:lstStyle/>
        <a:p>
          <a:r>
            <a:rPr lang="en-GB"/>
            <a:t>Community acquired pneumonia</a:t>
          </a:r>
          <a:endParaRPr lang="en-US"/>
        </a:p>
      </dgm:t>
    </dgm:pt>
    <dgm:pt modelId="{D6BFAF66-9551-4533-8310-E9820BA3BA08}" type="parTrans" cxnId="{A0AFF7EA-C66D-425D-8393-3E9A6DDBE021}">
      <dgm:prSet/>
      <dgm:spPr/>
      <dgm:t>
        <a:bodyPr/>
        <a:lstStyle/>
        <a:p>
          <a:endParaRPr lang="en-US"/>
        </a:p>
      </dgm:t>
    </dgm:pt>
    <dgm:pt modelId="{E4362AAB-6782-4F1C-A861-A2A7B4E28181}" type="sibTrans" cxnId="{A0AFF7EA-C66D-425D-8393-3E9A6DDBE021}">
      <dgm:prSet/>
      <dgm:spPr/>
      <dgm:t>
        <a:bodyPr/>
        <a:lstStyle/>
        <a:p>
          <a:endParaRPr lang="en-US"/>
        </a:p>
      </dgm:t>
    </dgm:pt>
    <dgm:pt modelId="{9ED30E2A-0D4F-4AFB-8D4D-22F1E8727580}">
      <dgm:prSet/>
      <dgm:spPr/>
      <dgm:t>
        <a:bodyPr/>
        <a:lstStyle/>
        <a:p>
          <a:r>
            <a:rPr lang="en-GB"/>
            <a:t>Community triage</a:t>
          </a:r>
          <a:endParaRPr lang="en-US"/>
        </a:p>
      </dgm:t>
    </dgm:pt>
    <dgm:pt modelId="{91F68408-7972-475C-A13A-C4ACE6022DFE}" type="parTrans" cxnId="{5F4844DB-84EA-41FB-B6BF-FD84C7C76AFF}">
      <dgm:prSet/>
      <dgm:spPr/>
      <dgm:t>
        <a:bodyPr/>
        <a:lstStyle/>
        <a:p>
          <a:endParaRPr lang="en-US"/>
        </a:p>
      </dgm:t>
    </dgm:pt>
    <dgm:pt modelId="{2064944B-C7DF-41DE-AEFE-638B54DE1F70}" type="sibTrans" cxnId="{5F4844DB-84EA-41FB-B6BF-FD84C7C76AFF}">
      <dgm:prSet/>
      <dgm:spPr/>
      <dgm:t>
        <a:bodyPr/>
        <a:lstStyle/>
        <a:p>
          <a:endParaRPr lang="en-US"/>
        </a:p>
      </dgm:t>
    </dgm:pt>
    <dgm:pt modelId="{B9066EDC-8CF6-4392-ABDC-9BD05C331207}">
      <dgm:prSet/>
      <dgm:spPr/>
      <dgm:t>
        <a:bodyPr/>
        <a:lstStyle/>
        <a:p>
          <a:r>
            <a:rPr lang="en-GB"/>
            <a:t>Chronic disease management </a:t>
          </a:r>
          <a:endParaRPr lang="en-US"/>
        </a:p>
      </dgm:t>
    </dgm:pt>
    <dgm:pt modelId="{0BDCD557-CFCF-484E-8952-BFECD2BCD5EA}" type="parTrans" cxnId="{DB4D036D-B06D-498E-8FC0-ED0253FAAAE6}">
      <dgm:prSet/>
      <dgm:spPr/>
      <dgm:t>
        <a:bodyPr/>
        <a:lstStyle/>
        <a:p>
          <a:endParaRPr lang="en-US"/>
        </a:p>
      </dgm:t>
    </dgm:pt>
    <dgm:pt modelId="{F4908160-B1FA-4FB8-918C-87AD910FB0DD}" type="sibTrans" cxnId="{DB4D036D-B06D-498E-8FC0-ED0253FAAAE6}">
      <dgm:prSet/>
      <dgm:spPr/>
      <dgm:t>
        <a:bodyPr/>
        <a:lstStyle/>
        <a:p>
          <a:endParaRPr lang="en-US"/>
        </a:p>
      </dgm:t>
    </dgm:pt>
    <dgm:pt modelId="{841D2C61-0435-42CC-AB0F-274B214B54CE}">
      <dgm:prSet/>
      <dgm:spPr/>
      <dgm:t>
        <a:bodyPr/>
        <a:lstStyle/>
        <a:p>
          <a:r>
            <a:rPr lang="en-GB" dirty="0"/>
            <a:t>Multimorbidity </a:t>
          </a:r>
          <a:endParaRPr lang="en-US" dirty="0"/>
        </a:p>
      </dgm:t>
    </dgm:pt>
    <dgm:pt modelId="{C3B45ED2-C297-4D9E-9312-1D3D30DD9393}" type="parTrans" cxnId="{0DF62E4E-5375-4E38-9A80-621C3686F5BE}">
      <dgm:prSet/>
      <dgm:spPr/>
      <dgm:t>
        <a:bodyPr/>
        <a:lstStyle/>
        <a:p>
          <a:endParaRPr lang="en-US"/>
        </a:p>
      </dgm:t>
    </dgm:pt>
    <dgm:pt modelId="{CFDC573B-1AD2-4625-ABB0-DC705E10F7F0}" type="sibTrans" cxnId="{0DF62E4E-5375-4E38-9A80-621C3686F5BE}">
      <dgm:prSet/>
      <dgm:spPr/>
      <dgm:t>
        <a:bodyPr/>
        <a:lstStyle/>
        <a:p>
          <a:endParaRPr lang="en-US"/>
        </a:p>
      </dgm:t>
    </dgm:pt>
    <dgm:pt modelId="{C9C34A0A-2AC4-4A8B-A51E-951792AC8B7D}">
      <dgm:prSet/>
      <dgm:spPr/>
      <dgm:t>
        <a:bodyPr/>
        <a:lstStyle/>
        <a:p>
          <a:r>
            <a:rPr lang="en-GB"/>
            <a:t>The patient journey </a:t>
          </a:r>
          <a:endParaRPr lang="en-US"/>
        </a:p>
      </dgm:t>
    </dgm:pt>
    <dgm:pt modelId="{FAF3F7D1-EFAC-44E5-BC3D-94208FABC33A}" type="parTrans" cxnId="{C82739FF-43EF-4824-B17F-37F23BE20206}">
      <dgm:prSet/>
      <dgm:spPr/>
      <dgm:t>
        <a:bodyPr/>
        <a:lstStyle/>
        <a:p>
          <a:endParaRPr lang="en-US"/>
        </a:p>
      </dgm:t>
    </dgm:pt>
    <dgm:pt modelId="{2348E206-BF67-40D5-834D-0B6F968C8C76}" type="sibTrans" cxnId="{C82739FF-43EF-4824-B17F-37F23BE20206}">
      <dgm:prSet/>
      <dgm:spPr/>
      <dgm:t>
        <a:bodyPr/>
        <a:lstStyle/>
        <a:p>
          <a:endParaRPr lang="en-US"/>
        </a:p>
      </dgm:t>
    </dgm:pt>
    <dgm:pt modelId="{E6485DE1-0313-4D8E-B9CD-8738A30725D9}" type="pres">
      <dgm:prSet presAssocID="{95F5552A-5A94-4B0C-BF05-33D73EF1CB5E}" presName="linear" presStyleCnt="0">
        <dgm:presLayoutVars>
          <dgm:dir/>
          <dgm:animLvl val="lvl"/>
          <dgm:resizeHandles val="exact"/>
        </dgm:presLayoutVars>
      </dgm:prSet>
      <dgm:spPr/>
    </dgm:pt>
    <dgm:pt modelId="{C08F8C84-71A6-46A6-B1DD-3BB638881C42}" type="pres">
      <dgm:prSet presAssocID="{83281C9F-0700-4E37-928B-88CCA1E42967}" presName="parentLin" presStyleCnt="0"/>
      <dgm:spPr/>
    </dgm:pt>
    <dgm:pt modelId="{8B1AFA0D-E4CD-4968-8F1E-F790764F8D11}" type="pres">
      <dgm:prSet presAssocID="{83281C9F-0700-4E37-928B-88CCA1E42967}" presName="parentLeftMargin" presStyleLbl="node1" presStyleIdx="0" presStyleCnt="5"/>
      <dgm:spPr/>
    </dgm:pt>
    <dgm:pt modelId="{22BF84C4-A7F2-4ECE-9724-CFD31366721F}" type="pres">
      <dgm:prSet presAssocID="{83281C9F-0700-4E37-928B-88CCA1E42967}" presName="parentText" presStyleLbl="node1" presStyleIdx="0" presStyleCnt="5">
        <dgm:presLayoutVars>
          <dgm:chMax val="0"/>
          <dgm:bulletEnabled val="1"/>
        </dgm:presLayoutVars>
      </dgm:prSet>
      <dgm:spPr/>
    </dgm:pt>
    <dgm:pt modelId="{4BDF1DFF-D596-493F-82CB-1EB8ADB957CF}" type="pres">
      <dgm:prSet presAssocID="{83281C9F-0700-4E37-928B-88CCA1E42967}" presName="negativeSpace" presStyleCnt="0"/>
      <dgm:spPr/>
    </dgm:pt>
    <dgm:pt modelId="{836118B0-EA74-426A-9311-5B17DC7DD0E6}" type="pres">
      <dgm:prSet presAssocID="{83281C9F-0700-4E37-928B-88CCA1E42967}" presName="childText" presStyleLbl="conFgAcc1" presStyleIdx="0" presStyleCnt="5">
        <dgm:presLayoutVars>
          <dgm:bulletEnabled val="1"/>
        </dgm:presLayoutVars>
      </dgm:prSet>
      <dgm:spPr/>
    </dgm:pt>
    <dgm:pt modelId="{CAB47D54-DBDA-4B6A-A9CC-476CC7F76435}" type="pres">
      <dgm:prSet presAssocID="{E4362AAB-6782-4F1C-A861-A2A7B4E28181}" presName="spaceBetweenRectangles" presStyleCnt="0"/>
      <dgm:spPr/>
    </dgm:pt>
    <dgm:pt modelId="{3A4CF8D8-682E-4FC7-A691-9A20AB2DA5DD}" type="pres">
      <dgm:prSet presAssocID="{9ED30E2A-0D4F-4AFB-8D4D-22F1E8727580}" presName="parentLin" presStyleCnt="0"/>
      <dgm:spPr/>
    </dgm:pt>
    <dgm:pt modelId="{96A03BD1-8657-4AC6-9EDB-C5BE6B931CB0}" type="pres">
      <dgm:prSet presAssocID="{9ED30E2A-0D4F-4AFB-8D4D-22F1E8727580}" presName="parentLeftMargin" presStyleLbl="node1" presStyleIdx="0" presStyleCnt="5"/>
      <dgm:spPr/>
    </dgm:pt>
    <dgm:pt modelId="{9DFF143B-F766-4C6B-A06D-2F74433CFB55}" type="pres">
      <dgm:prSet presAssocID="{9ED30E2A-0D4F-4AFB-8D4D-22F1E8727580}" presName="parentText" presStyleLbl="node1" presStyleIdx="1" presStyleCnt="5">
        <dgm:presLayoutVars>
          <dgm:chMax val="0"/>
          <dgm:bulletEnabled val="1"/>
        </dgm:presLayoutVars>
      </dgm:prSet>
      <dgm:spPr/>
    </dgm:pt>
    <dgm:pt modelId="{02423673-F561-49E2-B8F6-79523C4B5BA3}" type="pres">
      <dgm:prSet presAssocID="{9ED30E2A-0D4F-4AFB-8D4D-22F1E8727580}" presName="negativeSpace" presStyleCnt="0"/>
      <dgm:spPr/>
    </dgm:pt>
    <dgm:pt modelId="{61BBC4FC-F585-410D-8577-23516D7CE2AF}" type="pres">
      <dgm:prSet presAssocID="{9ED30E2A-0D4F-4AFB-8D4D-22F1E8727580}" presName="childText" presStyleLbl="conFgAcc1" presStyleIdx="1" presStyleCnt="5">
        <dgm:presLayoutVars>
          <dgm:bulletEnabled val="1"/>
        </dgm:presLayoutVars>
      </dgm:prSet>
      <dgm:spPr/>
    </dgm:pt>
    <dgm:pt modelId="{6FCB0AEC-C964-4EFD-89BA-5C5774D57A94}" type="pres">
      <dgm:prSet presAssocID="{2064944B-C7DF-41DE-AEFE-638B54DE1F70}" presName="spaceBetweenRectangles" presStyleCnt="0"/>
      <dgm:spPr/>
    </dgm:pt>
    <dgm:pt modelId="{B94FDB7C-A636-4E32-9FF6-70CC3CB1C2DB}" type="pres">
      <dgm:prSet presAssocID="{B9066EDC-8CF6-4392-ABDC-9BD05C331207}" presName="parentLin" presStyleCnt="0"/>
      <dgm:spPr/>
    </dgm:pt>
    <dgm:pt modelId="{A3657B28-AE69-4560-9209-86B6191415D7}" type="pres">
      <dgm:prSet presAssocID="{B9066EDC-8CF6-4392-ABDC-9BD05C331207}" presName="parentLeftMargin" presStyleLbl="node1" presStyleIdx="1" presStyleCnt="5"/>
      <dgm:spPr/>
    </dgm:pt>
    <dgm:pt modelId="{3F1740F7-071A-47E0-A354-EDB3121D2749}" type="pres">
      <dgm:prSet presAssocID="{B9066EDC-8CF6-4392-ABDC-9BD05C331207}" presName="parentText" presStyleLbl="node1" presStyleIdx="2" presStyleCnt="5">
        <dgm:presLayoutVars>
          <dgm:chMax val="0"/>
          <dgm:bulletEnabled val="1"/>
        </dgm:presLayoutVars>
      </dgm:prSet>
      <dgm:spPr/>
    </dgm:pt>
    <dgm:pt modelId="{AF7FA4FC-CEDA-4F90-B4E3-312C98398649}" type="pres">
      <dgm:prSet presAssocID="{B9066EDC-8CF6-4392-ABDC-9BD05C331207}" presName="negativeSpace" presStyleCnt="0"/>
      <dgm:spPr/>
    </dgm:pt>
    <dgm:pt modelId="{C35ADC00-FD97-4B62-9E84-6647491E11A5}" type="pres">
      <dgm:prSet presAssocID="{B9066EDC-8CF6-4392-ABDC-9BD05C331207}" presName="childText" presStyleLbl="conFgAcc1" presStyleIdx="2" presStyleCnt="5">
        <dgm:presLayoutVars>
          <dgm:bulletEnabled val="1"/>
        </dgm:presLayoutVars>
      </dgm:prSet>
      <dgm:spPr/>
    </dgm:pt>
    <dgm:pt modelId="{36A62D1E-514D-4A03-8C9F-D46C166FB73B}" type="pres">
      <dgm:prSet presAssocID="{F4908160-B1FA-4FB8-918C-87AD910FB0DD}" presName="spaceBetweenRectangles" presStyleCnt="0"/>
      <dgm:spPr/>
    </dgm:pt>
    <dgm:pt modelId="{262CB2E8-6235-4C8D-BAF3-9A091B9CB1E1}" type="pres">
      <dgm:prSet presAssocID="{841D2C61-0435-42CC-AB0F-274B214B54CE}" presName="parentLin" presStyleCnt="0"/>
      <dgm:spPr/>
    </dgm:pt>
    <dgm:pt modelId="{D5E53669-DD15-42C2-ACC7-48475B25E582}" type="pres">
      <dgm:prSet presAssocID="{841D2C61-0435-42CC-AB0F-274B214B54CE}" presName="parentLeftMargin" presStyleLbl="node1" presStyleIdx="2" presStyleCnt="5"/>
      <dgm:spPr/>
    </dgm:pt>
    <dgm:pt modelId="{79166431-972E-46DB-8FC7-29D72E33B68B}" type="pres">
      <dgm:prSet presAssocID="{841D2C61-0435-42CC-AB0F-274B214B54CE}" presName="parentText" presStyleLbl="node1" presStyleIdx="3" presStyleCnt="5">
        <dgm:presLayoutVars>
          <dgm:chMax val="0"/>
          <dgm:bulletEnabled val="1"/>
        </dgm:presLayoutVars>
      </dgm:prSet>
      <dgm:spPr/>
    </dgm:pt>
    <dgm:pt modelId="{08DA4F60-FD91-4092-B166-6409C95875C5}" type="pres">
      <dgm:prSet presAssocID="{841D2C61-0435-42CC-AB0F-274B214B54CE}" presName="negativeSpace" presStyleCnt="0"/>
      <dgm:spPr/>
    </dgm:pt>
    <dgm:pt modelId="{FD0E9744-8E78-4B1D-B366-C3E6282A44A2}" type="pres">
      <dgm:prSet presAssocID="{841D2C61-0435-42CC-AB0F-274B214B54CE}" presName="childText" presStyleLbl="conFgAcc1" presStyleIdx="3" presStyleCnt="5">
        <dgm:presLayoutVars>
          <dgm:bulletEnabled val="1"/>
        </dgm:presLayoutVars>
      </dgm:prSet>
      <dgm:spPr/>
    </dgm:pt>
    <dgm:pt modelId="{AA91323E-EB24-43E0-96E3-7E959AB18440}" type="pres">
      <dgm:prSet presAssocID="{CFDC573B-1AD2-4625-ABB0-DC705E10F7F0}" presName="spaceBetweenRectangles" presStyleCnt="0"/>
      <dgm:spPr/>
    </dgm:pt>
    <dgm:pt modelId="{0AFDD9BC-B8CD-44D4-9192-A6C2C8ECC2F5}" type="pres">
      <dgm:prSet presAssocID="{C9C34A0A-2AC4-4A8B-A51E-951792AC8B7D}" presName="parentLin" presStyleCnt="0"/>
      <dgm:spPr/>
    </dgm:pt>
    <dgm:pt modelId="{A6BEF09B-ADEB-4FE4-9270-A437B3F75916}" type="pres">
      <dgm:prSet presAssocID="{C9C34A0A-2AC4-4A8B-A51E-951792AC8B7D}" presName="parentLeftMargin" presStyleLbl="node1" presStyleIdx="3" presStyleCnt="5"/>
      <dgm:spPr/>
    </dgm:pt>
    <dgm:pt modelId="{F2DB880E-CD7A-431D-AB01-F8E9A63305F4}" type="pres">
      <dgm:prSet presAssocID="{C9C34A0A-2AC4-4A8B-A51E-951792AC8B7D}" presName="parentText" presStyleLbl="node1" presStyleIdx="4" presStyleCnt="5">
        <dgm:presLayoutVars>
          <dgm:chMax val="0"/>
          <dgm:bulletEnabled val="1"/>
        </dgm:presLayoutVars>
      </dgm:prSet>
      <dgm:spPr/>
    </dgm:pt>
    <dgm:pt modelId="{644B9CEF-CFD1-4223-821C-932E70A97E99}" type="pres">
      <dgm:prSet presAssocID="{C9C34A0A-2AC4-4A8B-A51E-951792AC8B7D}" presName="negativeSpace" presStyleCnt="0"/>
      <dgm:spPr/>
    </dgm:pt>
    <dgm:pt modelId="{E5D42CFD-0BC2-4F74-9A42-AA64A40C7E28}" type="pres">
      <dgm:prSet presAssocID="{C9C34A0A-2AC4-4A8B-A51E-951792AC8B7D}" presName="childText" presStyleLbl="conFgAcc1" presStyleIdx="4" presStyleCnt="5">
        <dgm:presLayoutVars>
          <dgm:bulletEnabled val="1"/>
        </dgm:presLayoutVars>
      </dgm:prSet>
      <dgm:spPr/>
    </dgm:pt>
  </dgm:ptLst>
  <dgm:cxnLst>
    <dgm:cxn modelId="{7FEE792D-C4FB-41A1-A1A4-1DC5DCDEDC9D}" type="presOf" srcId="{B9066EDC-8CF6-4392-ABDC-9BD05C331207}" destId="{A3657B28-AE69-4560-9209-86B6191415D7}" srcOrd="0" destOrd="0" presId="urn:microsoft.com/office/officeart/2005/8/layout/list1"/>
    <dgm:cxn modelId="{2BF4892D-0D1A-4F50-94A9-EB3985B463C7}" type="presOf" srcId="{9ED30E2A-0D4F-4AFB-8D4D-22F1E8727580}" destId="{9DFF143B-F766-4C6B-A06D-2F74433CFB55}" srcOrd="1" destOrd="0" presId="urn:microsoft.com/office/officeart/2005/8/layout/list1"/>
    <dgm:cxn modelId="{37EEF060-13D3-425A-A889-C02E7E858EC5}" type="presOf" srcId="{9ED30E2A-0D4F-4AFB-8D4D-22F1E8727580}" destId="{96A03BD1-8657-4AC6-9EDB-C5BE6B931CB0}" srcOrd="0" destOrd="0" presId="urn:microsoft.com/office/officeart/2005/8/layout/list1"/>
    <dgm:cxn modelId="{368D9946-AEAF-479A-A149-2B25EB895C7B}" type="presOf" srcId="{B9066EDC-8CF6-4392-ABDC-9BD05C331207}" destId="{3F1740F7-071A-47E0-A354-EDB3121D2749}" srcOrd="1" destOrd="0" presId="urn:microsoft.com/office/officeart/2005/8/layout/list1"/>
    <dgm:cxn modelId="{3EC11C67-2D20-43C5-B7E4-41F63BEAB7D3}" type="presOf" srcId="{841D2C61-0435-42CC-AB0F-274B214B54CE}" destId="{D5E53669-DD15-42C2-ACC7-48475B25E582}" srcOrd="0" destOrd="0" presId="urn:microsoft.com/office/officeart/2005/8/layout/list1"/>
    <dgm:cxn modelId="{DB4D036D-B06D-498E-8FC0-ED0253FAAAE6}" srcId="{95F5552A-5A94-4B0C-BF05-33D73EF1CB5E}" destId="{B9066EDC-8CF6-4392-ABDC-9BD05C331207}" srcOrd="2" destOrd="0" parTransId="{0BDCD557-CFCF-484E-8952-BFECD2BCD5EA}" sibTransId="{F4908160-B1FA-4FB8-918C-87AD910FB0DD}"/>
    <dgm:cxn modelId="{0DF62E4E-5375-4E38-9A80-621C3686F5BE}" srcId="{95F5552A-5A94-4B0C-BF05-33D73EF1CB5E}" destId="{841D2C61-0435-42CC-AB0F-274B214B54CE}" srcOrd="3" destOrd="0" parTransId="{C3B45ED2-C297-4D9E-9312-1D3D30DD9393}" sibTransId="{CFDC573B-1AD2-4625-ABB0-DC705E10F7F0}"/>
    <dgm:cxn modelId="{034DBF95-6694-40B8-9418-BCCABE8094FF}" type="presOf" srcId="{83281C9F-0700-4E37-928B-88CCA1E42967}" destId="{8B1AFA0D-E4CD-4968-8F1E-F790764F8D11}" srcOrd="0" destOrd="0" presId="urn:microsoft.com/office/officeart/2005/8/layout/list1"/>
    <dgm:cxn modelId="{E875A296-A491-44BB-880D-17D64A693FB2}" type="presOf" srcId="{95F5552A-5A94-4B0C-BF05-33D73EF1CB5E}" destId="{E6485DE1-0313-4D8E-B9CD-8738A30725D9}" srcOrd="0" destOrd="0" presId="urn:microsoft.com/office/officeart/2005/8/layout/list1"/>
    <dgm:cxn modelId="{70EC1AB0-1B07-47B8-9503-2522E3F5E12F}" type="presOf" srcId="{C9C34A0A-2AC4-4A8B-A51E-951792AC8B7D}" destId="{A6BEF09B-ADEB-4FE4-9270-A437B3F75916}" srcOrd="0" destOrd="0" presId="urn:microsoft.com/office/officeart/2005/8/layout/list1"/>
    <dgm:cxn modelId="{815D6AD7-60CE-421C-88B0-80F962BB8C2A}" type="presOf" srcId="{83281C9F-0700-4E37-928B-88CCA1E42967}" destId="{22BF84C4-A7F2-4ECE-9724-CFD31366721F}" srcOrd="1" destOrd="0" presId="urn:microsoft.com/office/officeart/2005/8/layout/list1"/>
    <dgm:cxn modelId="{5F4844DB-84EA-41FB-B6BF-FD84C7C76AFF}" srcId="{95F5552A-5A94-4B0C-BF05-33D73EF1CB5E}" destId="{9ED30E2A-0D4F-4AFB-8D4D-22F1E8727580}" srcOrd="1" destOrd="0" parTransId="{91F68408-7972-475C-A13A-C4ACE6022DFE}" sibTransId="{2064944B-C7DF-41DE-AEFE-638B54DE1F70}"/>
    <dgm:cxn modelId="{DED634E0-4206-4C04-B50F-EADCAF5B8B22}" type="presOf" srcId="{841D2C61-0435-42CC-AB0F-274B214B54CE}" destId="{79166431-972E-46DB-8FC7-29D72E33B68B}" srcOrd="1" destOrd="0" presId="urn:microsoft.com/office/officeart/2005/8/layout/list1"/>
    <dgm:cxn modelId="{A0AFF7EA-C66D-425D-8393-3E9A6DDBE021}" srcId="{95F5552A-5A94-4B0C-BF05-33D73EF1CB5E}" destId="{83281C9F-0700-4E37-928B-88CCA1E42967}" srcOrd="0" destOrd="0" parTransId="{D6BFAF66-9551-4533-8310-E9820BA3BA08}" sibTransId="{E4362AAB-6782-4F1C-A861-A2A7B4E28181}"/>
    <dgm:cxn modelId="{F27EC6F7-D608-4DE9-BEC0-E46EC0992014}" type="presOf" srcId="{C9C34A0A-2AC4-4A8B-A51E-951792AC8B7D}" destId="{F2DB880E-CD7A-431D-AB01-F8E9A63305F4}" srcOrd="1" destOrd="0" presId="urn:microsoft.com/office/officeart/2005/8/layout/list1"/>
    <dgm:cxn modelId="{C82739FF-43EF-4824-B17F-37F23BE20206}" srcId="{95F5552A-5A94-4B0C-BF05-33D73EF1CB5E}" destId="{C9C34A0A-2AC4-4A8B-A51E-951792AC8B7D}" srcOrd="4" destOrd="0" parTransId="{FAF3F7D1-EFAC-44E5-BC3D-94208FABC33A}" sibTransId="{2348E206-BF67-40D5-834D-0B6F968C8C76}"/>
    <dgm:cxn modelId="{7E1D000C-B89D-487D-9FAE-8AA8F9E10051}" type="presParOf" srcId="{E6485DE1-0313-4D8E-B9CD-8738A30725D9}" destId="{C08F8C84-71A6-46A6-B1DD-3BB638881C42}" srcOrd="0" destOrd="0" presId="urn:microsoft.com/office/officeart/2005/8/layout/list1"/>
    <dgm:cxn modelId="{CEF662B8-AC52-4C00-BB64-3C8FAA846A06}" type="presParOf" srcId="{C08F8C84-71A6-46A6-B1DD-3BB638881C42}" destId="{8B1AFA0D-E4CD-4968-8F1E-F790764F8D11}" srcOrd="0" destOrd="0" presId="urn:microsoft.com/office/officeart/2005/8/layout/list1"/>
    <dgm:cxn modelId="{A566C72A-B6AF-43CB-AEDB-B38AFDE48310}" type="presParOf" srcId="{C08F8C84-71A6-46A6-B1DD-3BB638881C42}" destId="{22BF84C4-A7F2-4ECE-9724-CFD31366721F}" srcOrd="1" destOrd="0" presId="urn:microsoft.com/office/officeart/2005/8/layout/list1"/>
    <dgm:cxn modelId="{7CE36486-8B82-46A4-8471-020B13B17E24}" type="presParOf" srcId="{E6485DE1-0313-4D8E-B9CD-8738A30725D9}" destId="{4BDF1DFF-D596-493F-82CB-1EB8ADB957CF}" srcOrd="1" destOrd="0" presId="urn:microsoft.com/office/officeart/2005/8/layout/list1"/>
    <dgm:cxn modelId="{6ADACBBF-B509-4FDB-95E7-062E84791E93}" type="presParOf" srcId="{E6485DE1-0313-4D8E-B9CD-8738A30725D9}" destId="{836118B0-EA74-426A-9311-5B17DC7DD0E6}" srcOrd="2" destOrd="0" presId="urn:microsoft.com/office/officeart/2005/8/layout/list1"/>
    <dgm:cxn modelId="{0A11E67B-F904-4B99-9F52-63597FF3B5F2}" type="presParOf" srcId="{E6485DE1-0313-4D8E-B9CD-8738A30725D9}" destId="{CAB47D54-DBDA-4B6A-A9CC-476CC7F76435}" srcOrd="3" destOrd="0" presId="urn:microsoft.com/office/officeart/2005/8/layout/list1"/>
    <dgm:cxn modelId="{2E096C2A-7A96-4F72-A6A0-2852A6A5D621}" type="presParOf" srcId="{E6485DE1-0313-4D8E-B9CD-8738A30725D9}" destId="{3A4CF8D8-682E-4FC7-A691-9A20AB2DA5DD}" srcOrd="4" destOrd="0" presId="urn:microsoft.com/office/officeart/2005/8/layout/list1"/>
    <dgm:cxn modelId="{149DD0A2-9F23-4872-BEDA-8CCDD77FCAC2}" type="presParOf" srcId="{3A4CF8D8-682E-4FC7-A691-9A20AB2DA5DD}" destId="{96A03BD1-8657-4AC6-9EDB-C5BE6B931CB0}" srcOrd="0" destOrd="0" presId="urn:microsoft.com/office/officeart/2005/8/layout/list1"/>
    <dgm:cxn modelId="{AC9E58EE-9178-4CB7-95D2-7F31C95D9DF6}" type="presParOf" srcId="{3A4CF8D8-682E-4FC7-A691-9A20AB2DA5DD}" destId="{9DFF143B-F766-4C6B-A06D-2F74433CFB55}" srcOrd="1" destOrd="0" presId="urn:microsoft.com/office/officeart/2005/8/layout/list1"/>
    <dgm:cxn modelId="{87040CEB-0CE5-4D48-8279-CA40F60B31AB}" type="presParOf" srcId="{E6485DE1-0313-4D8E-B9CD-8738A30725D9}" destId="{02423673-F561-49E2-B8F6-79523C4B5BA3}" srcOrd="5" destOrd="0" presId="urn:microsoft.com/office/officeart/2005/8/layout/list1"/>
    <dgm:cxn modelId="{2168008A-F361-4D6E-96E9-96374648BB4C}" type="presParOf" srcId="{E6485DE1-0313-4D8E-B9CD-8738A30725D9}" destId="{61BBC4FC-F585-410D-8577-23516D7CE2AF}" srcOrd="6" destOrd="0" presId="urn:microsoft.com/office/officeart/2005/8/layout/list1"/>
    <dgm:cxn modelId="{7E655957-B3E0-4DA1-B10F-DD756F0DF5C0}" type="presParOf" srcId="{E6485DE1-0313-4D8E-B9CD-8738A30725D9}" destId="{6FCB0AEC-C964-4EFD-89BA-5C5774D57A94}" srcOrd="7" destOrd="0" presId="urn:microsoft.com/office/officeart/2005/8/layout/list1"/>
    <dgm:cxn modelId="{EE76B810-D3F0-44C8-806A-0F7CD27CF2FF}" type="presParOf" srcId="{E6485DE1-0313-4D8E-B9CD-8738A30725D9}" destId="{B94FDB7C-A636-4E32-9FF6-70CC3CB1C2DB}" srcOrd="8" destOrd="0" presId="urn:microsoft.com/office/officeart/2005/8/layout/list1"/>
    <dgm:cxn modelId="{99F93D01-2861-436A-A3E2-93D9229050D8}" type="presParOf" srcId="{B94FDB7C-A636-4E32-9FF6-70CC3CB1C2DB}" destId="{A3657B28-AE69-4560-9209-86B6191415D7}" srcOrd="0" destOrd="0" presId="urn:microsoft.com/office/officeart/2005/8/layout/list1"/>
    <dgm:cxn modelId="{A06DD3D8-94D7-48E8-A0FF-95FE08430826}" type="presParOf" srcId="{B94FDB7C-A636-4E32-9FF6-70CC3CB1C2DB}" destId="{3F1740F7-071A-47E0-A354-EDB3121D2749}" srcOrd="1" destOrd="0" presId="urn:microsoft.com/office/officeart/2005/8/layout/list1"/>
    <dgm:cxn modelId="{6C9E11DE-4B51-41C3-87DC-5C79613FC989}" type="presParOf" srcId="{E6485DE1-0313-4D8E-B9CD-8738A30725D9}" destId="{AF7FA4FC-CEDA-4F90-B4E3-312C98398649}" srcOrd="9" destOrd="0" presId="urn:microsoft.com/office/officeart/2005/8/layout/list1"/>
    <dgm:cxn modelId="{9A5E0A25-CE3E-430D-8956-2FD374BA1C4F}" type="presParOf" srcId="{E6485DE1-0313-4D8E-B9CD-8738A30725D9}" destId="{C35ADC00-FD97-4B62-9E84-6647491E11A5}" srcOrd="10" destOrd="0" presId="urn:microsoft.com/office/officeart/2005/8/layout/list1"/>
    <dgm:cxn modelId="{744C80AA-E54F-4894-B903-996FAA4D8086}" type="presParOf" srcId="{E6485DE1-0313-4D8E-B9CD-8738A30725D9}" destId="{36A62D1E-514D-4A03-8C9F-D46C166FB73B}" srcOrd="11" destOrd="0" presId="urn:microsoft.com/office/officeart/2005/8/layout/list1"/>
    <dgm:cxn modelId="{CAD3F87C-6BBC-4920-8A68-E9248FC1E684}" type="presParOf" srcId="{E6485DE1-0313-4D8E-B9CD-8738A30725D9}" destId="{262CB2E8-6235-4C8D-BAF3-9A091B9CB1E1}" srcOrd="12" destOrd="0" presId="urn:microsoft.com/office/officeart/2005/8/layout/list1"/>
    <dgm:cxn modelId="{36FC3733-C62C-4D1A-B813-FE5659C5A683}" type="presParOf" srcId="{262CB2E8-6235-4C8D-BAF3-9A091B9CB1E1}" destId="{D5E53669-DD15-42C2-ACC7-48475B25E582}" srcOrd="0" destOrd="0" presId="urn:microsoft.com/office/officeart/2005/8/layout/list1"/>
    <dgm:cxn modelId="{18034EB1-04E4-4FB3-AA5F-C10436274115}" type="presParOf" srcId="{262CB2E8-6235-4C8D-BAF3-9A091B9CB1E1}" destId="{79166431-972E-46DB-8FC7-29D72E33B68B}" srcOrd="1" destOrd="0" presId="urn:microsoft.com/office/officeart/2005/8/layout/list1"/>
    <dgm:cxn modelId="{532295F3-91D4-4149-BC22-29FF7B19AC29}" type="presParOf" srcId="{E6485DE1-0313-4D8E-B9CD-8738A30725D9}" destId="{08DA4F60-FD91-4092-B166-6409C95875C5}" srcOrd="13" destOrd="0" presId="urn:microsoft.com/office/officeart/2005/8/layout/list1"/>
    <dgm:cxn modelId="{36070B29-57A0-4CD3-9BA2-8A2D0A2E3A94}" type="presParOf" srcId="{E6485DE1-0313-4D8E-B9CD-8738A30725D9}" destId="{FD0E9744-8E78-4B1D-B366-C3E6282A44A2}" srcOrd="14" destOrd="0" presId="urn:microsoft.com/office/officeart/2005/8/layout/list1"/>
    <dgm:cxn modelId="{AAF6A882-D4A4-47AF-9767-28EA7B5DCAEF}" type="presParOf" srcId="{E6485DE1-0313-4D8E-B9CD-8738A30725D9}" destId="{AA91323E-EB24-43E0-96E3-7E959AB18440}" srcOrd="15" destOrd="0" presId="urn:microsoft.com/office/officeart/2005/8/layout/list1"/>
    <dgm:cxn modelId="{969F45C3-A2C2-4C21-AE62-16FB9660FC69}" type="presParOf" srcId="{E6485DE1-0313-4D8E-B9CD-8738A30725D9}" destId="{0AFDD9BC-B8CD-44D4-9192-A6C2C8ECC2F5}" srcOrd="16" destOrd="0" presId="urn:microsoft.com/office/officeart/2005/8/layout/list1"/>
    <dgm:cxn modelId="{4C74B034-30E2-4D8B-83F0-185D2689284B}" type="presParOf" srcId="{0AFDD9BC-B8CD-44D4-9192-A6C2C8ECC2F5}" destId="{A6BEF09B-ADEB-4FE4-9270-A437B3F75916}" srcOrd="0" destOrd="0" presId="urn:microsoft.com/office/officeart/2005/8/layout/list1"/>
    <dgm:cxn modelId="{F8B9CE50-15E0-4DE3-A206-7E88D2F73612}" type="presParOf" srcId="{0AFDD9BC-B8CD-44D4-9192-A6C2C8ECC2F5}" destId="{F2DB880E-CD7A-431D-AB01-F8E9A63305F4}" srcOrd="1" destOrd="0" presId="urn:microsoft.com/office/officeart/2005/8/layout/list1"/>
    <dgm:cxn modelId="{CEC3CCC8-0468-43C0-B6D7-7C8C5E40AD8D}" type="presParOf" srcId="{E6485DE1-0313-4D8E-B9CD-8738A30725D9}" destId="{644B9CEF-CFD1-4223-821C-932E70A97E99}" srcOrd="17" destOrd="0" presId="urn:microsoft.com/office/officeart/2005/8/layout/list1"/>
    <dgm:cxn modelId="{5D184293-0519-4FA0-98C3-54AF81D3D4F3}" type="presParOf" srcId="{E6485DE1-0313-4D8E-B9CD-8738A30725D9}" destId="{E5D42CFD-0BC2-4F74-9A42-AA64A40C7E28}"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5F5552A-5A94-4B0C-BF05-33D73EF1CB5E}"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83281C9F-0700-4E37-928B-88CCA1E42967}">
      <dgm:prSet/>
      <dgm:spPr/>
      <dgm:t>
        <a:bodyPr/>
        <a:lstStyle/>
        <a:p>
          <a:r>
            <a:rPr lang="en-GB" dirty="0"/>
            <a:t>Falls assessment and management</a:t>
          </a:r>
          <a:endParaRPr lang="en-US" dirty="0"/>
        </a:p>
      </dgm:t>
    </dgm:pt>
    <dgm:pt modelId="{D6BFAF66-9551-4533-8310-E9820BA3BA08}" type="parTrans" cxnId="{A0AFF7EA-C66D-425D-8393-3E9A6DDBE021}">
      <dgm:prSet/>
      <dgm:spPr/>
      <dgm:t>
        <a:bodyPr/>
        <a:lstStyle/>
        <a:p>
          <a:endParaRPr lang="en-US"/>
        </a:p>
      </dgm:t>
    </dgm:pt>
    <dgm:pt modelId="{E4362AAB-6782-4F1C-A861-A2A7B4E28181}" type="sibTrans" cxnId="{A0AFF7EA-C66D-425D-8393-3E9A6DDBE021}">
      <dgm:prSet/>
      <dgm:spPr/>
      <dgm:t>
        <a:bodyPr/>
        <a:lstStyle/>
        <a:p>
          <a:endParaRPr lang="en-US"/>
        </a:p>
      </dgm:t>
    </dgm:pt>
    <dgm:pt modelId="{9ED30E2A-0D4F-4AFB-8D4D-22F1E8727580}">
      <dgm:prSet/>
      <dgm:spPr/>
      <dgm:t>
        <a:bodyPr/>
        <a:lstStyle/>
        <a:p>
          <a:r>
            <a:rPr lang="en-GB" dirty="0"/>
            <a:t>Sarcopenia and frailty</a:t>
          </a:r>
          <a:endParaRPr lang="en-US" dirty="0"/>
        </a:p>
      </dgm:t>
    </dgm:pt>
    <dgm:pt modelId="{91F68408-7972-475C-A13A-C4ACE6022DFE}" type="parTrans" cxnId="{5F4844DB-84EA-41FB-B6BF-FD84C7C76AFF}">
      <dgm:prSet/>
      <dgm:spPr/>
      <dgm:t>
        <a:bodyPr/>
        <a:lstStyle/>
        <a:p>
          <a:endParaRPr lang="en-US"/>
        </a:p>
      </dgm:t>
    </dgm:pt>
    <dgm:pt modelId="{2064944B-C7DF-41DE-AEFE-638B54DE1F70}" type="sibTrans" cxnId="{5F4844DB-84EA-41FB-B6BF-FD84C7C76AFF}">
      <dgm:prSet/>
      <dgm:spPr/>
      <dgm:t>
        <a:bodyPr/>
        <a:lstStyle/>
        <a:p>
          <a:endParaRPr lang="en-US"/>
        </a:p>
      </dgm:t>
    </dgm:pt>
    <dgm:pt modelId="{B9066EDC-8CF6-4392-ABDC-9BD05C331207}">
      <dgm:prSet/>
      <dgm:spPr/>
      <dgm:t>
        <a:bodyPr/>
        <a:lstStyle/>
        <a:p>
          <a:r>
            <a:rPr lang="en-GB" dirty="0"/>
            <a:t>Polypharmacy</a:t>
          </a:r>
          <a:endParaRPr lang="en-US" dirty="0"/>
        </a:p>
      </dgm:t>
    </dgm:pt>
    <dgm:pt modelId="{0BDCD557-CFCF-484E-8952-BFECD2BCD5EA}" type="parTrans" cxnId="{DB4D036D-B06D-498E-8FC0-ED0253FAAAE6}">
      <dgm:prSet/>
      <dgm:spPr/>
      <dgm:t>
        <a:bodyPr/>
        <a:lstStyle/>
        <a:p>
          <a:endParaRPr lang="en-US"/>
        </a:p>
      </dgm:t>
    </dgm:pt>
    <dgm:pt modelId="{F4908160-B1FA-4FB8-918C-87AD910FB0DD}" type="sibTrans" cxnId="{DB4D036D-B06D-498E-8FC0-ED0253FAAAE6}">
      <dgm:prSet/>
      <dgm:spPr/>
      <dgm:t>
        <a:bodyPr/>
        <a:lstStyle/>
        <a:p>
          <a:endParaRPr lang="en-US"/>
        </a:p>
      </dgm:t>
    </dgm:pt>
    <dgm:pt modelId="{841D2C61-0435-42CC-AB0F-274B214B54CE}">
      <dgm:prSet/>
      <dgm:spPr/>
      <dgm:t>
        <a:bodyPr/>
        <a:lstStyle/>
        <a:p>
          <a:r>
            <a:rPr lang="en-GB" dirty="0"/>
            <a:t>Monitoring and follow-up</a:t>
          </a:r>
          <a:endParaRPr lang="en-US" dirty="0"/>
        </a:p>
      </dgm:t>
    </dgm:pt>
    <dgm:pt modelId="{C3B45ED2-C297-4D9E-9312-1D3D30DD9393}" type="parTrans" cxnId="{0DF62E4E-5375-4E38-9A80-621C3686F5BE}">
      <dgm:prSet/>
      <dgm:spPr/>
      <dgm:t>
        <a:bodyPr/>
        <a:lstStyle/>
        <a:p>
          <a:endParaRPr lang="en-US"/>
        </a:p>
      </dgm:t>
    </dgm:pt>
    <dgm:pt modelId="{CFDC573B-1AD2-4625-ABB0-DC705E10F7F0}" type="sibTrans" cxnId="{0DF62E4E-5375-4E38-9A80-621C3686F5BE}">
      <dgm:prSet/>
      <dgm:spPr/>
      <dgm:t>
        <a:bodyPr/>
        <a:lstStyle/>
        <a:p>
          <a:endParaRPr lang="en-US"/>
        </a:p>
      </dgm:t>
    </dgm:pt>
    <dgm:pt modelId="{E6485DE1-0313-4D8E-B9CD-8738A30725D9}" type="pres">
      <dgm:prSet presAssocID="{95F5552A-5A94-4B0C-BF05-33D73EF1CB5E}" presName="linear" presStyleCnt="0">
        <dgm:presLayoutVars>
          <dgm:dir/>
          <dgm:animLvl val="lvl"/>
          <dgm:resizeHandles val="exact"/>
        </dgm:presLayoutVars>
      </dgm:prSet>
      <dgm:spPr/>
    </dgm:pt>
    <dgm:pt modelId="{C08F8C84-71A6-46A6-B1DD-3BB638881C42}" type="pres">
      <dgm:prSet presAssocID="{83281C9F-0700-4E37-928B-88CCA1E42967}" presName="parentLin" presStyleCnt="0"/>
      <dgm:spPr/>
    </dgm:pt>
    <dgm:pt modelId="{8B1AFA0D-E4CD-4968-8F1E-F790764F8D11}" type="pres">
      <dgm:prSet presAssocID="{83281C9F-0700-4E37-928B-88CCA1E42967}" presName="parentLeftMargin" presStyleLbl="node1" presStyleIdx="0" presStyleCnt="4"/>
      <dgm:spPr/>
    </dgm:pt>
    <dgm:pt modelId="{22BF84C4-A7F2-4ECE-9724-CFD31366721F}" type="pres">
      <dgm:prSet presAssocID="{83281C9F-0700-4E37-928B-88CCA1E42967}" presName="parentText" presStyleLbl="node1" presStyleIdx="0" presStyleCnt="4">
        <dgm:presLayoutVars>
          <dgm:chMax val="0"/>
          <dgm:bulletEnabled val="1"/>
        </dgm:presLayoutVars>
      </dgm:prSet>
      <dgm:spPr/>
    </dgm:pt>
    <dgm:pt modelId="{4BDF1DFF-D596-493F-82CB-1EB8ADB957CF}" type="pres">
      <dgm:prSet presAssocID="{83281C9F-0700-4E37-928B-88CCA1E42967}" presName="negativeSpace" presStyleCnt="0"/>
      <dgm:spPr/>
    </dgm:pt>
    <dgm:pt modelId="{836118B0-EA74-426A-9311-5B17DC7DD0E6}" type="pres">
      <dgm:prSet presAssocID="{83281C9F-0700-4E37-928B-88CCA1E42967}" presName="childText" presStyleLbl="conFgAcc1" presStyleIdx="0" presStyleCnt="4">
        <dgm:presLayoutVars>
          <dgm:bulletEnabled val="1"/>
        </dgm:presLayoutVars>
      </dgm:prSet>
      <dgm:spPr/>
    </dgm:pt>
    <dgm:pt modelId="{CAB47D54-DBDA-4B6A-A9CC-476CC7F76435}" type="pres">
      <dgm:prSet presAssocID="{E4362AAB-6782-4F1C-A861-A2A7B4E28181}" presName="spaceBetweenRectangles" presStyleCnt="0"/>
      <dgm:spPr/>
    </dgm:pt>
    <dgm:pt modelId="{3A4CF8D8-682E-4FC7-A691-9A20AB2DA5DD}" type="pres">
      <dgm:prSet presAssocID="{9ED30E2A-0D4F-4AFB-8D4D-22F1E8727580}" presName="parentLin" presStyleCnt="0"/>
      <dgm:spPr/>
    </dgm:pt>
    <dgm:pt modelId="{96A03BD1-8657-4AC6-9EDB-C5BE6B931CB0}" type="pres">
      <dgm:prSet presAssocID="{9ED30E2A-0D4F-4AFB-8D4D-22F1E8727580}" presName="parentLeftMargin" presStyleLbl="node1" presStyleIdx="0" presStyleCnt="4"/>
      <dgm:spPr/>
    </dgm:pt>
    <dgm:pt modelId="{9DFF143B-F766-4C6B-A06D-2F74433CFB55}" type="pres">
      <dgm:prSet presAssocID="{9ED30E2A-0D4F-4AFB-8D4D-22F1E8727580}" presName="parentText" presStyleLbl="node1" presStyleIdx="1" presStyleCnt="4">
        <dgm:presLayoutVars>
          <dgm:chMax val="0"/>
          <dgm:bulletEnabled val="1"/>
        </dgm:presLayoutVars>
      </dgm:prSet>
      <dgm:spPr/>
    </dgm:pt>
    <dgm:pt modelId="{02423673-F561-49E2-B8F6-79523C4B5BA3}" type="pres">
      <dgm:prSet presAssocID="{9ED30E2A-0D4F-4AFB-8D4D-22F1E8727580}" presName="negativeSpace" presStyleCnt="0"/>
      <dgm:spPr/>
    </dgm:pt>
    <dgm:pt modelId="{61BBC4FC-F585-410D-8577-23516D7CE2AF}" type="pres">
      <dgm:prSet presAssocID="{9ED30E2A-0D4F-4AFB-8D4D-22F1E8727580}" presName="childText" presStyleLbl="conFgAcc1" presStyleIdx="1" presStyleCnt="4">
        <dgm:presLayoutVars>
          <dgm:bulletEnabled val="1"/>
        </dgm:presLayoutVars>
      </dgm:prSet>
      <dgm:spPr/>
    </dgm:pt>
    <dgm:pt modelId="{6FCB0AEC-C964-4EFD-89BA-5C5774D57A94}" type="pres">
      <dgm:prSet presAssocID="{2064944B-C7DF-41DE-AEFE-638B54DE1F70}" presName="spaceBetweenRectangles" presStyleCnt="0"/>
      <dgm:spPr/>
    </dgm:pt>
    <dgm:pt modelId="{B94FDB7C-A636-4E32-9FF6-70CC3CB1C2DB}" type="pres">
      <dgm:prSet presAssocID="{B9066EDC-8CF6-4392-ABDC-9BD05C331207}" presName="parentLin" presStyleCnt="0"/>
      <dgm:spPr/>
    </dgm:pt>
    <dgm:pt modelId="{A3657B28-AE69-4560-9209-86B6191415D7}" type="pres">
      <dgm:prSet presAssocID="{B9066EDC-8CF6-4392-ABDC-9BD05C331207}" presName="parentLeftMargin" presStyleLbl="node1" presStyleIdx="1" presStyleCnt="4"/>
      <dgm:spPr/>
    </dgm:pt>
    <dgm:pt modelId="{3F1740F7-071A-47E0-A354-EDB3121D2749}" type="pres">
      <dgm:prSet presAssocID="{B9066EDC-8CF6-4392-ABDC-9BD05C331207}" presName="parentText" presStyleLbl="node1" presStyleIdx="2" presStyleCnt="4">
        <dgm:presLayoutVars>
          <dgm:chMax val="0"/>
          <dgm:bulletEnabled val="1"/>
        </dgm:presLayoutVars>
      </dgm:prSet>
      <dgm:spPr/>
    </dgm:pt>
    <dgm:pt modelId="{AF7FA4FC-CEDA-4F90-B4E3-312C98398649}" type="pres">
      <dgm:prSet presAssocID="{B9066EDC-8CF6-4392-ABDC-9BD05C331207}" presName="negativeSpace" presStyleCnt="0"/>
      <dgm:spPr/>
    </dgm:pt>
    <dgm:pt modelId="{C35ADC00-FD97-4B62-9E84-6647491E11A5}" type="pres">
      <dgm:prSet presAssocID="{B9066EDC-8CF6-4392-ABDC-9BD05C331207}" presName="childText" presStyleLbl="conFgAcc1" presStyleIdx="2" presStyleCnt="4">
        <dgm:presLayoutVars>
          <dgm:bulletEnabled val="1"/>
        </dgm:presLayoutVars>
      </dgm:prSet>
      <dgm:spPr/>
    </dgm:pt>
    <dgm:pt modelId="{36A62D1E-514D-4A03-8C9F-D46C166FB73B}" type="pres">
      <dgm:prSet presAssocID="{F4908160-B1FA-4FB8-918C-87AD910FB0DD}" presName="spaceBetweenRectangles" presStyleCnt="0"/>
      <dgm:spPr/>
    </dgm:pt>
    <dgm:pt modelId="{262CB2E8-6235-4C8D-BAF3-9A091B9CB1E1}" type="pres">
      <dgm:prSet presAssocID="{841D2C61-0435-42CC-AB0F-274B214B54CE}" presName="parentLin" presStyleCnt="0"/>
      <dgm:spPr/>
    </dgm:pt>
    <dgm:pt modelId="{D5E53669-DD15-42C2-ACC7-48475B25E582}" type="pres">
      <dgm:prSet presAssocID="{841D2C61-0435-42CC-AB0F-274B214B54CE}" presName="parentLeftMargin" presStyleLbl="node1" presStyleIdx="2" presStyleCnt="4"/>
      <dgm:spPr/>
    </dgm:pt>
    <dgm:pt modelId="{79166431-972E-46DB-8FC7-29D72E33B68B}" type="pres">
      <dgm:prSet presAssocID="{841D2C61-0435-42CC-AB0F-274B214B54CE}" presName="parentText" presStyleLbl="node1" presStyleIdx="3" presStyleCnt="4">
        <dgm:presLayoutVars>
          <dgm:chMax val="0"/>
          <dgm:bulletEnabled val="1"/>
        </dgm:presLayoutVars>
      </dgm:prSet>
      <dgm:spPr/>
    </dgm:pt>
    <dgm:pt modelId="{08DA4F60-FD91-4092-B166-6409C95875C5}" type="pres">
      <dgm:prSet presAssocID="{841D2C61-0435-42CC-AB0F-274B214B54CE}" presName="negativeSpace" presStyleCnt="0"/>
      <dgm:spPr/>
    </dgm:pt>
    <dgm:pt modelId="{FD0E9744-8E78-4B1D-B366-C3E6282A44A2}" type="pres">
      <dgm:prSet presAssocID="{841D2C61-0435-42CC-AB0F-274B214B54CE}" presName="childText" presStyleLbl="conFgAcc1" presStyleIdx="3" presStyleCnt="4">
        <dgm:presLayoutVars>
          <dgm:bulletEnabled val="1"/>
        </dgm:presLayoutVars>
      </dgm:prSet>
      <dgm:spPr/>
    </dgm:pt>
  </dgm:ptLst>
  <dgm:cxnLst>
    <dgm:cxn modelId="{7FEE792D-C4FB-41A1-A1A4-1DC5DCDEDC9D}" type="presOf" srcId="{B9066EDC-8CF6-4392-ABDC-9BD05C331207}" destId="{A3657B28-AE69-4560-9209-86B6191415D7}" srcOrd="0" destOrd="0" presId="urn:microsoft.com/office/officeart/2005/8/layout/list1"/>
    <dgm:cxn modelId="{2BF4892D-0D1A-4F50-94A9-EB3985B463C7}" type="presOf" srcId="{9ED30E2A-0D4F-4AFB-8D4D-22F1E8727580}" destId="{9DFF143B-F766-4C6B-A06D-2F74433CFB55}" srcOrd="1" destOrd="0" presId="urn:microsoft.com/office/officeart/2005/8/layout/list1"/>
    <dgm:cxn modelId="{37EEF060-13D3-425A-A889-C02E7E858EC5}" type="presOf" srcId="{9ED30E2A-0D4F-4AFB-8D4D-22F1E8727580}" destId="{96A03BD1-8657-4AC6-9EDB-C5BE6B931CB0}" srcOrd="0" destOrd="0" presId="urn:microsoft.com/office/officeart/2005/8/layout/list1"/>
    <dgm:cxn modelId="{368D9946-AEAF-479A-A149-2B25EB895C7B}" type="presOf" srcId="{B9066EDC-8CF6-4392-ABDC-9BD05C331207}" destId="{3F1740F7-071A-47E0-A354-EDB3121D2749}" srcOrd="1" destOrd="0" presId="urn:microsoft.com/office/officeart/2005/8/layout/list1"/>
    <dgm:cxn modelId="{3EC11C67-2D20-43C5-B7E4-41F63BEAB7D3}" type="presOf" srcId="{841D2C61-0435-42CC-AB0F-274B214B54CE}" destId="{D5E53669-DD15-42C2-ACC7-48475B25E582}" srcOrd="0" destOrd="0" presId="urn:microsoft.com/office/officeart/2005/8/layout/list1"/>
    <dgm:cxn modelId="{DB4D036D-B06D-498E-8FC0-ED0253FAAAE6}" srcId="{95F5552A-5A94-4B0C-BF05-33D73EF1CB5E}" destId="{B9066EDC-8CF6-4392-ABDC-9BD05C331207}" srcOrd="2" destOrd="0" parTransId="{0BDCD557-CFCF-484E-8952-BFECD2BCD5EA}" sibTransId="{F4908160-B1FA-4FB8-918C-87AD910FB0DD}"/>
    <dgm:cxn modelId="{0DF62E4E-5375-4E38-9A80-621C3686F5BE}" srcId="{95F5552A-5A94-4B0C-BF05-33D73EF1CB5E}" destId="{841D2C61-0435-42CC-AB0F-274B214B54CE}" srcOrd="3" destOrd="0" parTransId="{C3B45ED2-C297-4D9E-9312-1D3D30DD9393}" sibTransId="{CFDC573B-1AD2-4625-ABB0-DC705E10F7F0}"/>
    <dgm:cxn modelId="{034DBF95-6694-40B8-9418-BCCABE8094FF}" type="presOf" srcId="{83281C9F-0700-4E37-928B-88CCA1E42967}" destId="{8B1AFA0D-E4CD-4968-8F1E-F790764F8D11}" srcOrd="0" destOrd="0" presId="urn:microsoft.com/office/officeart/2005/8/layout/list1"/>
    <dgm:cxn modelId="{E875A296-A491-44BB-880D-17D64A693FB2}" type="presOf" srcId="{95F5552A-5A94-4B0C-BF05-33D73EF1CB5E}" destId="{E6485DE1-0313-4D8E-B9CD-8738A30725D9}" srcOrd="0" destOrd="0" presId="urn:microsoft.com/office/officeart/2005/8/layout/list1"/>
    <dgm:cxn modelId="{815D6AD7-60CE-421C-88B0-80F962BB8C2A}" type="presOf" srcId="{83281C9F-0700-4E37-928B-88CCA1E42967}" destId="{22BF84C4-A7F2-4ECE-9724-CFD31366721F}" srcOrd="1" destOrd="0" presId="urn:microsoft.com/office/officeart/2005/8/layout/list1"/>
    <dgm:cxn modelId="{5F4844DB-84EA-41FB-B6BF-FD84C7C76AFF}" srcId="{95F5552A-5A94-4B0C-BF05-33D73EF1CB5E}" destId="{9ED30E2A-0D4F-4AFB-8D4D-22F1E8727580}" srcOrd="1" destOrd="0" parTransId="{91F68408-7972-475C-A13A-C4ACE6022DFE}" sibTransId="{2064944B-C7DF-41DE-AEFE-638B54DE1F70}"/>
    <dgm:cxn modelId="{DED634E0-4206-4C04-B50F-EADCAF5B8B22}" type="presOf" srcId="{841D2C61-0435-42CC-AB0F-274B214B54CE}" destId="{79166431-972E-46DB-8FC7-29D72E33B68B}" srcOrd="1" destOrd="0" presId="urn:microsoft.com/office/officeart/2005/8/layout/list1"/>
    <dgm:cxn modelId="{A0AFF7EA-C66D-425D-8393-3E9A6DDBE021}" srcId="{95F5552A-5A94-4B0C-BF05-33D73EF1CB5E}" destId="{83281C9F-0700-4E37-928B-88CCA1E42967}" srcOrd="0" destOrd="0" parTransId="{D6BFAF66-9551-4533-8310-E9820BA3BA08}" sibTransId="{E4362AAB-6782-4F1C-A861-A2A7B4E28181}"/>
    <dgm:cxn modelId="{7E1D000C-B89D-487D-9FAE-8AA8F9E10051}" type="presParOf" srcId="{E6485DE1-0313-4D8E-B9CD-8738A30725D9}" destId="{C08F8C84-71A6-46A6-B1DD-3BB638881C42}" srcOrd="0" destOrd="0" presId="urn:microsoft.com/office/officeart/2005/8/layout/list1"/>
    <dgm:cxn modelId="{CEF662B8-AC52-4C00-BB64-3C8FAA846A06}" type="presParOf" srcId="{C08F8C84-71A6-46A6-B1DD-3BB638881C42}" destId="{8B1AFA0D-E4CD-4968-8F1E-F790764F8D11}" srcOrd="0" destOrd="0" presId="urn:microsoft.com/office/officeart/2005/8/layout/list1"/>
    <dgm:cxn modelId="{A566C72A-B6AF-43CB-AEDB-B38AFDE48310}" type="presParOf" srcId="{C08F8C84-71A6-46A6-B1DD-3BB638881C42}" destId="{22BF84C4-A7F2-4ECE-9724-CFD31366721F}" srcOrd="1" destOrd="0" presId="urn:microsoft.com/office/officeart/2005/8/layout/list1"/>
    <dgm:cxn modelId="{7CE36486-8B82-46A4-8471-020B13B17E24}" type="presParOf" srcId="{E6485DE1-0313-4D8E-B9CD-8738A30725D9}" destId="{4BDF1DFF-D596-493F-82CB-1EB8ADB957CF}" srcOrd="1" destOrd="0" presId="urn:microsoft.com/office/officeart/2005/8/layout/list1"/>
    <dgm:cxn modelId="{6ADACBBF-B509-4FDB-95E7-062E84791E93}" type="presParOf" srcId="{E6485DE1-0313-4D8E-B9CD-8738A30725D9}" destId="{836118B0-EA74-426A-9311-5B17DC7DD0E6}" srcOrd="2" destOrd="0" presId="urn:microsoft.com/office/officeart/2005/8/layout/list1"/>
    <dgm:cxn modelId="{0A11E67B-F904-4B99-9F52-63597FF3B5F2}" type="presParOf" srcId="{E6485DE1-0313-4D8E-B9CD-8738A30725D9}" destId="{CAB47D54-DBDA-4B6A-A9CC-476CC7F76435}" srcOrd="3" destOrd="0" presId="urn:microsoft.com/office/officeart/2005/8/layout/list1"/>
    <dgm:cxn modelId="{2E096C2A-7A96-4F72-A6A0-2852A6A5D621}" type="presParOf" srcId="{E6485DE1-0313-4D8E-B9CD-8738A30725D9}" destId="{3A4CF8D8-682E-4FC7-A691-9A20AB2DA5DD}" srcOrd="4" destOrd="0" presId="urn:microsoft.com/office/officeart/2005/8/layout/list1"/>
    <dgm:cxn modelId="{149DD0A2-9F23-4872-BEDA-8CCDD77FCAC2}" type="presParOf" srcId="{3A4CF8D8-682E-4FC7-A691-9A20AB2DA5DD}" destId="{96A03BD1-8657-4AC6-9EDB-C5BE6B931CB0}" srcOrd="0" destOrd="0" presId="urn:microsoft.com/office/officeart/2005/8/layout/list1"/>
    <dgm:cxn modelId="{AC9E58EE-9178-4CB7-95D2-7F31C95D9DF6}" type="presParOf" srcId="{3A4CF8D8-682E-4FC7-A691-9A20AB2DA5DD}" destId="{9DFF143B-F766-4C6B-A06D-2F74433CFB55}" srcOrd="1" destOrd="0" presId="urn:microsoft.com/office/officeart/2005/8/layout/list1"/>
    <dgm:cxn modelId="{87040CEB-0CE5-4D48-8279-CA40F60B31AB}" type="presParOf" srcId="{E6485DE1-0313-4D8E-B9CD-8738A30725D9}" destId="{02423673-F561-49E2-B8F6-79523C4B5BA3}" srcOrd="5" destOrd="0" presId="urn:microsoft.com/office/officeart/2005/8/layout/list1"/>
    <dgm:cxn modelId="{2168008A-F361-4D6E-96E9-96374648BB4C}" type="presParOf" srcId="{E6485DE1-0313-4D8E-B9CD-8738A30725D9}" destId="{61BBC4FC-F585-410D-8577-23516D7CE2AF}" srcOrd="6" destOrd="0" presId="urn:microsoft.com/office/officeart/2005/8/layout/list1"/>
    <dgm:cxn modelId="{7E655957-B3E0-4DA1-B10F-DD756F0DF5C0}" type="presParOf" srcId="{E6485DE1-0313-4D8E-B9CD-8738A30725D9}" destId="{6FCB0AEC-C964-4EFD-89BA-5C5774D57A94}" srcOrd="7" destOrd="0" presId="urn:microsoft.com/office/officeart/2005/8/layout/list1"/>
    <dgm:cxn modelId="{EE76B810-D3F0-44C8-806A-0F7CD27CF2FF}" type="presParOf" srcId="{E6485DE1-0313-4D8E-B9CD-8738A30725D9}" destId="{B94FDB7C-A636-4E32-9FF6-70CC3CB1C2DB}" srcOrd="8" destOrd="0" presId="urn:microsoft.com/office/officeart/2005/8/layout/list1"/>
    <dgm:cxn modelId="{99F93D01-2861-436A-A3E2-93D9229050D8}" type="presParOf" srcId="{B94FDB7C-A636-4E32-9FF6-70CC3CB1C2DB}" destId="{A3657B28-AE69-4560-9209-86B6191415D7}" srcOrd="0" destOrd="0" presId="urn:microsoft.com/office/officeart/2005/8/layout/list1"/>
    <dgm:cxn modelId="{A06DD3D8-94D7-48E8-A0FF-95FE08430826}" type="presParOf" srcId="{B94FDB7C-A636-4E32-9FF6-70CC3CB1C2DB}" destId="{3F1740F7-071A-47E0-A354-EDB3121D2749}" srcOrd="1" destOrd="0" presId="urn:microsoft.com/office/officeart/2005/8/layout/list1"/>
    <dgm:cxn modelId="{6C9E11DE-4B51-41C3-87DC-5C79613FC989}" type="presParOf" srcId="{E6485DE1-0313-4D8E-B9CD-8738A30725D9}" destId="{AF7FA4FC-CEDA-4F90-B4E3-312C98398649}" srcOrd="9" destOrd="0" presId="urn:microsoft.com/office/officeart/2005/8/layout/list1"/>
    <dgm:cxn modelId="{9A5E0A25-CE3E-430D-8956-2FD374BA1C4F}" type="presParOf" srcId="{E6485DE1-0313-4D8E-B9CD-8738A30725D9}" destId="{C35ADC00-FD97-4B62-9E84-6647491E11A5}" srcOrd="10" destOrd="0" presId="urn:microsoft.com/office/officeart/2005/8/layout/list1"/>
    <dgm:cxn modelId="{744C80AA-E54F-4894-B903-996FAA4D8086}" type="presParOf" srcId="{E6485DE1-0313-4D8E-B9CD-8738A30725D9}" destId="{36A62D1E-514D-4A03-8C9F-D46C166FB73B}" srcOrd="11" destOrd="0" presId="urn:microsoft.com/office/officeart/2005/8/layout/list1"/>
    <dgm:cxn modelId="{CAD3F87C-6BBC-4920-8A68-E9248FC1E684}" type="presParOf" srcId="{E6485DE1-0313-4D8E-B9CD-8738A30725D9}" destId="{262CB2E8-6235-4C8D-BAF3-9A091B9CB1E1}" srcOrd="12" destOrd="0" presId="urn:microsoft.com/office/officeart/2005/8/layout/list1"/>
    <dgm:cxn modelId="{36FC3733-C62C-4D1A-B813-FE5659C5A683}" type="presParOf" srcId="{262CB2E8-6235-4C8D-BAF3-9A091B9CB1E1}" destId="{D5E53669-DD15-42C2-ACC7-48475B25E582}" srcOrd="0" destOrd="0" presId="urn:microsoft.com/office/officeart/2005/8/layout/list1"/>
    <dgm:cxn modelId="{18034EB1-04E4-4FB3-AA5F-C10436274115}" type="presParOf" srcId="{262CB2E8-6235-4C8D-BAF3-9A091B9CB1E1}" destId="{79166431-972E-46DB-8FC7-29D72E33B68B}" srcOrd="1" destOrd="0" presId="urn:microsoft.com/office/officeart/2005/8/layout/list1"/>
    <dgm:cxn modelId="{532295F3-91D4-4149-BC22-29FF7B19AC29}" type="presParOf" srcId="{E6485DE1-0313-4D8E-B9CD-8738A30725D9}" destId="{08DA4F60-FD91-4092-B166-6409C95875C5}" srcOrd="13" destOrd="0" presId="urn:microsoft.com/office/officeart/2005/8/layout/list1"/>
    <dgm:cxn modelId="{36070B29-57A0-4CD3-9BA2-8A2D0A2E3A94}" type="presParOf" srcId="{E6485DE1-0313-4D8E-B9CD-8738A30725D9}" destId="{FD0E9744-8E78-4B1D-B366-C3E6282A44A2}"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FF2CC68-01C5-4F1C-91F0-34F38DA56E1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87499DE-D658-458C-95C4-D8B755D21228}">
      <dgm:prSet/>
      <dgm:spPr/>
      <dgm:t>
        <a:bodyPr/>
        <a:lstStyle/>
        <a:p>
          <a:pPr>
            <a:lnSpc>
              <a:spcPct val="100000"/>
            </a:lnSpc>
          </a:pPr>
          <a:r>
            <a:rPr lang="en-GB"/>
            <a:t>Skills development</a:t>
          </a:r>
          <a:endParaRPr lang="en-US"/>
        </a:p>
      </dgm:t>
    </dgm:pt>
    <dgm:pt modelId="{81126A51-D73C-440B-B8EC-CC9165C9A2C8}" type="parTrans" cxnId="{F1151927-ABD7-4268-BB4F-F84453AF1536}">
      <dgm:prSet/>
      <dgm:spPr/>
      <dgm:t>
        <a:bodyPr/>
        <a:lstStyle/>
        <a:p>
          <a:endParaRPr lang="en-US"/>
        </a:p>
      </dgm:t>
    </dgm:pt>
    <dgm:pt modelId="{6B93CF15-F955-4CE5-8735-A32A8D9FADAC}" type="sibTrans" cxnId="{F1151927-ABD7-4268-BB4F-F84453AF1536}">
      <dgm:prSet/>
      <dgm:spPr/>
      <dgm:t>
        <a:bodyPr/>
        <a:lstStyle/>
        <a:p>
          <a:pPr>
            <a:lnSpc>
              <a:spcPct val="100000"/>
            </a:lnSpc>
          </a:pPr>
          <a:endParaRPr lang="en-US"/>
        </a:p>
      </dgm:t>
    </dgm:pt>
    <dgm:pt modelId="{933364A6-7FF4-4E7D-98A4-0434FCF241EC}">
      <dgm:prSet/>
      <dgm:spPr/>
      <dgm:t>
        <a:bodyPr/>
        <a:lstStyle/>
        <a:p>
          <a:pPr>
            <a:lnSpc>
              <a:spcPct val="100000"/>
            </a:lnSpc>
          </a:pPr>
          <a:r>
            <a:rPr lang="en-GB"/>
            <a:t>Framework and process</a:t>
          </a:r>
          <a:endParaRPr lang="en-US"/>
        </a:p>
      </dgm:t>
    </dgm:pt>
    <dgm:pt modelId="{DE4282EA-3D4B-424C-AFFA-B3D7DCEDD81C}" type="parTrans" cxnId="{482F545F-52EC-4D16-A8C5-2A3165F01515}">
      <dgm:prSet/>
      <dgm:spPr/>
      <dgm:t>
        <a:bodyPr/>
        <a:lstStyle/>
        <a:p>
          <a:endParaRPr lang="en-US"/>
        </a:p>
      </dgm:t>
    </dgm:pt>
    <dgm:pt modelId="{79C26FE2-8E63-4136-A8A8-C7DBDD093142}" type="sibTrans" cxnId="{482F545F-52EC-4D16-A8C5-2A3165F01515}">
      <dgm:prSet/>
      <dgm:spPr/>
      <dgm:t>
        <a:bodyPr/>
        <a:lstStyle/>
        <a:p>
          <a:pPr>
            <a:lnSpc>
              <a:spcPct val="100000"/>
            </a:lnSpc>
          </a:pPr>
          <a:endParaRPr lang="en-US"/>
        </a:p>
      </dgm:t>
    </dgm:pt>
    <dgm:pt modelId="{11D3B14D-FC3A-4C94-B72B-811DA91B53F7}">
      <dgm:prSet/>
      <dgm:spPr/>
      <dgm:t>
        <a:bodyPr/>
        <a:lstStyle/>
        <a:p>
          <a:pPr>
            <a:lnSpc>
              <a:spcPct val="100000"/>
            </a:lnSpc>
          </a:pPr>
          <a:r>
            <a:rPr lang="en-GB"/>
            <a:t>Teamwork and professionalism</a:t>
          </a:r>
          <a:endParaRPr lang="en-US"/>
        </a:p>
      </dgm:t>
    </dgm:pt>
    <dgm:pt modelId="{4E8F3B26-19E0-468E-91F7-A3050F7D6C70}" type="parTrans" cxnId="{E29BAE83-787F-492A-9770-D1187BEDF5B2}">
      <dgm:prSet/>
      <dgm:spPr/>
      <dgm:t>
        <a:bodyPr/>
        <a:lstStyle/>
        <a:p>
          <a:endParaRPr lang="en-US"/>
        </a:p>
      </dgm:t>
    </dgm:pt>
    <dgm:pt modelId="{4EBE9E19-E321-45AB-9ABD-A91627886EAC}" type="sibTrans" cxnId="{E29BAE83-787F-492A-9770-D1187BEDF5B2}">
      <dgm:prSet/>
      <dgm:spPr/>
      <dgm:t>
        <a:bodyPr/>
        <a:lstStyle/>
        <a:p>
          <a:pPr>
            <a:lnSpc>
              <a:spcPct val="100000"/>
            </a:lnSpc>
          </a:pPr>
          <a:endParaRPr lang="en-US"/>
        </a:p>
      </dgm:t>
    </dgm:pt>
    <dgm:pt modelId="{BCF672D1-9083-47B0-9136-E03CE2018D5C}">
      <dgm:prSet/>
      <dgm:spPr/>
      <dgm:t>
        <a:bodyPr/>
        <a:lstStyle/>
        <a:p>
          <a:pPr>
            <a:lnSpc>
              <a:spcPct val="100000"/>
            </a:lnSpc>
          </a:pPr>
          <a:r>
            <a:rPr lang="en-GB"/>
            <a:t>Clinical reasoning</a:t>
          </a:r>
          <a:endParaRPr lang="en-US"/>
        </a:p>
      </dgm:t>
    </dgm:pt>
    <dgm:pt modelId="{14651DE6-D1C9-4D50-936E-3D242C5BC3D3}" type="parTrans" cxnId="{ECAD3CA1-86FC-4FCE-BAAD-358248E11AF4}">
      <dgm:prSet/>
      <dgm:spPr/>
      <dgm:t>
        <a:bodyPr/>
        <a:lstStyle/>
        <a:p>
          <a:endParaRPr lang="en-US"/>
        </a:p>
      </dgm:t>
    </dgm:pt>
    <dgm:pt modelId="{FDE95B9E-E8F4-4EF9-A2DD-C88F989E33B6}" type="sibTrans" cxnId="{ECAD3CA1-86FC-4FCE-BAAD-358248E11AF4}">
      <dgm:prSet/>
      <dgm:spPr/>
      <dgm:t>
        <a:bodyPr/>
        <a:lstStyle/>
        <a:p>
          <a:pPr>
            <a:lnSpc>
              <a:spcPct val="100000"/>
            </a:lnSpc>
          </a:pPr>
          <a:endParaRPr lang="en-US"/>
        </a:p>
      </dgm:t>
    </dgm:pt>
    <dgm:pt modelId="{F82929FD-7023-4704-BBA5-BF440C1BDDEE}">
      <dgm:prSet/>
      <dgm:spPr/>
      <dgm:t>
        <a:bodyPr/>
        <a:lstStyle/>
        <a:p>
          <a:pPr>
            <a:lnSpc>
              <a:spcPct val="100000"/>
            </a:lnSpc>
          </a:pPr>
          <a:r>
            <a:rPr lang="en-GB"/>
            <a:t>Integrated care </a:t>
          </a:r>
          <a:endParaRPr lang="en-US"/>
        </a:p>
      </dgm:t>
    </dgm:pt>
    <dgm:pt modelId="{CDBF22B4-3461-42E8-A82A-380619F40B73}" type="parTrans" cxnId="{BCC1A312-CDB4-469D-BA56-E3310341CE5D}">
      <dgm:prSet/>
      <dgm:spPr/>
      <dgm:t>
        <a:bodyPr/>
        <a:lstStyle/>
        <a:p>
          <a:endParaRPr lang="en-US"/>
        </a:p>
      </dgm:t>
    </dgm:pt>
    <dgm:pt modelId="{34DD02C1-752A-4DCE-B3A7-535935F11407}" type="sibTrans" cxnId="{BCC1A312-CDB4-469D-BA56-E3310341CE5D}">
      <dgm:prSet/>
      <dgm:spPr/>
      <dgm:t>
        <a:bodyPr/>
        <a:lstStyle/>
        <a:p>
          <a:pPr>
            <a:lnSpc>
              <a:spcPct val="100000"/>
            </a:lnSpc>
          </a:pPr>
          <a:endParaRPr lang="en-US"/>
        </a:p>
      </dgm:t>
    </dgm:pt>
    <dgm:pt modelId="{19156EED-9315-41BD-921A-719EA4778960}">
      <dgm:prSet/>
      <dgm:spPr/>
      <dgm:t>
        <a:bodyPr/>
        <a:lstStyle/>
        <a:p>
          <a:pPr>
            <a:lnSpc>
              <a:spcPct val="100000"/>
            </a:lnSpc>
          </a:pPr>
          <a:r>
            <a:rPr lang="en-GB"/>
            <a:t>Feedback </a:t>
          </a:r>
          <a:endParaRPr lang="en-US"/>
        </a:p>
      </dgm:t>
    </dgm:pt>
    <dgm:pt modelId="{3A31E320-8711-46A8-B01D-908E2EDD602F}" type="parTrans" cxnId="{BC4BC87D-E133-45E0-ABD1-8302F442D56C}">
      <dgm:prSet/>
      <dgm:spPr/>
      <dgm:t>
        <a:bodyPr/>
        <a:lstStyle/>
        <a:p>
          <a:endParaRPr lang="en-GB"/>
        </a:p>
      </dgm:t>
    </dgm:pt>
    <dgm:pt modelId="{BE2642AE-5BFC-4761-B29C-04409CF384A2}" type="sibTrans" cxnId="{BC4BC87D-E133-45E0-ABD1-8302F442D56C}">
      <dgm:prSet/>
      <dgm:spPr/>
      <dgm:t>
        <a:bodyPr/>
        <a:lstStyle/>
        <a:p>
          <a:endParaRPr lang="en-GB"/>
        </a:p>
      </dgm:t>
    </dgm:pt>
    <dgm:pt modelId="{132E34D1-B296-4A54-AA7E-290E7CA07318}" type="pres">
      <dgm:prSet presAssocID="{7FF2CC68-01C5-4F1C-91F0-34F38DA56E1D}" presName="root" presStyleCnt="0">
        <dgm:presLayoutVars>
          <dgm:dir/>
          <dgm:resizeHandles val="exact"/>
        </dgm:presLayoutVars>
      </dgm:prSet>
      <dgm:spPr/>
    </dgm:pt>
    <dgm:pt modelId="{5F4841A6-D17E-41C7-8BC3-FCB7D83C8B13}" type="pres">
      <dgm:prSet presAssocID="{7FF2CC68-01C5-4F1C-91F0-34F38DA56E1D}" presName="container" presStyleCnt="0">
        <dgm:presLayoutVars>
          <dgm:dir/>
          <dgm:resizeHandles val="exact"/>
        </dgm:presLayoutVars>
      </dgm:prSet>
      <dgm:spPr/>
    </dgm:pt>
    <dgm:pt modelId="{6513EAA4-0B9B-4438-AC2B-87E221C0FE85}" type="pres">
      <dgm:prSet presAssocID="{287499DE-D658-458C-95C4-D8B755D21228}" presName="compNode" presStyleCnt="0"/>
      <dgm:spPr/>
    </dgm:pt>
    <dgm:pt modelId="{EE776690-3905-426C-A9BD-0CC2179F1FFC}" type="pres">
      <dgm:prSet presAssocID="{287499DE-D658-458C-95C4-D8B755D21228}" presName="iconBgRect" presStyleLbl="bgShp" presStyleIdx="0" presStyleCnt="6"/>
      <dgm:spPr/>
    </dgm:pt>
    <dgm:pt modelId="{1D0D367A-61AC-4AB1-8485-BB851532764D}" type="pres">
      <dgm:prSet presAssocID="{287499DE-D658-458C-95C4-D8B755D2122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ecruitment Management"/>
        </a:ext>
      </dgm:extLst>
    </dgm:pt>
    <dgm:pt modelId="{8ABB8CB6-9C2D-452D-872B-5A1A1CB848D8}" type="pres">
      <dgm:prSet presAssocID="{287499DE-D658-458C-95C4-D8B755D21228}" presName="spaceRect" presStyleCnt="0"/>
      <dgm:spPr/>
    </dgm:pt>
    <dgm:pt modelId="{093D1F1C-A4D4-4C32-9753-355253D1E654}" type="pres">
      <dgm:prSet presAssocID="{287499DE-D658-458C-95C4-D8B755D21228}" presName="textRect" presStyleLbl="revTx" presStyleIdx="0" presStyleCnt="6">
        <dgm:presLayoutVars>
          <dgm:chMax val="1"/>
          <dgm:chPref val="1"/>
        </dgm:presLayoutVars>
      </dgm:prSet>
      <dgm:spPr/>
    </dgm:pt>
    <dgm:pt modelId="{0F5B004D-8122-4DA2-B600-5D8D1CB04864}" type="pres">
      <dgm:prSet presAssocID="{6B93CF15-F955-4CE5-8735-A32A8D9FADAC}" presName="sibTrans" presStyleLbl="sibTrans2D1" presStyleIdx="0" presStyleCnt="0"/>
      <dgm:spPr/>
    </dgm:pt>
    <dgm:pt modelId="{11124980-D738-460A-8EB9-12D5757A2118}" type="pres">
      <dgm:prSet presAssocID="{933364A6-7FF4-4E7D-98A4-0434FCF241EC}" presName="compNode" presStyleCnt="0"/>
      <dgm:spPr/>
    </dgm:pt>
    <dgm:pt modelId="{85C71875-F5C2-47D1-873B-9E7236E0EA4B}" type="pres">
      <dgm:prSet presAssocID="{933364A6-7FF4-4E7D-98A4-0434FCF241EC}" presName="iconBgRect" presStyleLbl="bgShp" presStyleIdx="1" presStyleCnt="6"/>
      <dgm:spPr/>
    </dgm:pt>
    <dgm:pt modelId="{5F76DB9F-291E-4BEB-B518-B04745B0AE27}" type="pres">
      <dgm:prSet presAssocID="{933364A6-7FF4-4E7D-98A4-0434FCF241EC}"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Checked with solid fill"/>
        </a:ext>
      </dgm:extLst>
    </dgm:pt>
    <dgm:pt modelId="{126D5A22-668E-4170-9701-B1C45763D545}" type="pres">
      <dgm:prSet presAssocID="{933364A6-7FF4-4E7D-98A4-0434FCF241EC}" presName="spaceRect" presStyleCnt="0"/>
      <dgm:spPr/>
    </dgm:pt>
    <dgm:pt modelId="{E6473730-633A-43B5-AEEA-6F1AE3A91560}" type="pres">
      <dgm:prSet presAssocID="{933364A6-7FF4-4E7D-98A4-0434FCF241EC}" presName="textRect" presStyleLbl="revTx" presStyleIdx="1" presStyleCnt="6">
        <dgm:presLayoutVars>
          <dgm:chMax val="1"/>
          <dgm:chPref val="1"/>
        </dgm:presLayoutVars>
      </dgm:prSet>
      <dgm:spPr/>
    </dgm:pt>
    <dgm:pt modelId="{7EB78C46-CACD-478A-801F-37E45A5F9781}" type="pres">
      <dgm:prSet presAssocID="{79C26FE2-8E63-4136-A8A8-C7DBDD093142}" presName="sibTrans" presStyleLbl="sibTrans2D1" presStyleIdx="0" presStyleCnt="0"/>
      <dgm:spPr/>
    </dgm:pt>
    <dgm:pt modelId="{15F02D6E-96C2-4BEC-9261-B77FE3485E86}" type="pres">
      <dgm:prSet presAssocID="{11D3B14D-FC3A-4C94-B72B-811DA91B53F7}" presName="compNode" presStyleCnt="0"/>
      <dgm:spPr/>
    </dgm:pt>
    <dgm:pt modelId="{EA12A108-3472-4E1E-A5F5-C48A4827DA7A}" type="pres">
      <dgm:prSet presAssocID="{11D3B14D-FC3A-4C94-B72B-811DA91B53F7}" presName="iconBgRect" presStyleLbl="bgShp" presStyleIdx="2" presStyleCnt="6"/>
      <dgm:spPr/>
    </dgm:pt>
    <dgm:pt modelId="{6B7D3207-E26A-4B4B-A942-81D6D2159A69}" type="pres">
      <dgm:prSet presAssocID="{11D3B14D-FC3A-4C94-B72B-811DA91B53F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818B78B6-2AA6-47ED-B97A-CD3EFA75B163}" type="pres">
      <dgm:prSet presAssocID="{11D3B14D-FC3A-4C94-B72B-811DA91B53F7}" presName="spaceRect" presStyleCnt="0"/>
      <dgm:spPr/>
    </dgm:pt>
    <dgm:pt modelId="{13A27C09-7E07-45E9-B1C6-7DBCF87F52B3}" type="pres">
      <dgm:prSet presAssocID="{11D3B14D-FC3A-4C94-B72B-811DA91B53F7}" presName="textRect" presStyleLbl="revTx" presStyleIdx="2" presStyleCnt="6">
        <dgm:presLayoutVars>
          <dgm:chMax val="1"/>
          <dgm:chPref val="1"/>
        </dgm:presLayoutVars>
      </dgm:prSet>
      <dgm:spPr/>
    </dgm:pt>
    <dgm:pt modelId="{98FC1299-DFFA-4CD6-A6D9-3CC5158A900E}" type="pres">
      <dgm:prSet presAssocID="{4EBE9E19-E321-45AB-9ABD-A91627886EAC}" presName="sibTrans" presStyleLbl="sibTrans2D1" presStyleIdx="0" presStyleCnt="0"/>
      <dgm:spPr/>
    </dgm:pt>
    <dgm:pt modelId="{E51F114F-54C7-4CB8-8821-233B35E14734}" type="pres">
      <dgm:prSet presAssocID="{BCF672D1-9083-47B0-9136-E03CE2018D5C}" presName="compNode" presStyleCnt="0"/>
      <dgm:spPr/>
    </dgm:pt>
    <dgm:pt modelId="{590AEF14-8AD3-4545-8687-C20CAC7FC65C}" type="pres">
      <dgm:prSet presAssocID="{BCF672D1-9083-47B0-9136-E03CE2018D5C}" presName="iconBgRect" presStyleLbl="bgShp" presStyleIdx="3" presStyleCnt="6"/>
      <dgm:spPr/>
    </dgm:pt>
    <dgm:pt modelId="{108758FC-03CD-4072-B3B4-5F7422D244C8}" type="pres">
      <dgm:prSet presAssocID="{BCF672D1-9083-47B0-9136-E03CE2018D5C}"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with solid fill"/>
        </a:ext>
      </dgm:extLst>
    </dgm:pt>
    <dgm:pt modelId="{D33DFA94-2A7F-4600-98CB-FFE8833CE347}" type="pres">
      <dgm:prSet presAssocID="{BCF672D1-9083-47B0-9136-E03CE2018D5C}" presName="spaceRect" presStyleCnt="0"/>
      <dgm:spPr/>
    </dgm:pt>
    <dgm:pt modelId="{46ABD749-563A-4172-9539-418AB469B8E5}" type="pres">
      <dgm:prSet presAssocID="{BCF672D1-9083-47B0-9136-E03CE2018D5C}" presName="textRect" presStyleLbl="revTx" presStyleIdx="3" presStyleCnt="6">
        <dgm:presLayoutVars>
          <dgm:chMax val="1"/>
          <dgm:chPref val="1"/>
        </dgm:presLayoutVars>
      </dgm:prSet>
      <dgm:spPr/>
    </dgm:pt>
    <dgm:pt modelId="{38AABDDE-6FA0-48D1-BBAE-3E083DB506D4}" type="pres">
      <dgm:prSet presAssocID="{FDE95B9E-E8F4-4EF9-A2DD-C88F989E33B6}" presName="sibTrans" presStyleLbl="sibTrans2D1" presStyleIdx="0" presStyleCnt="0"/>
      <dgm:spPr/>
    </dgm:pt>
    <dgm:pt modelId="{8C9EF608-B8C2-4063-B858-796E344387BE}" type="pres">
      <dgm:prSet presAssocID="{F82929FD-7023-4704-BBA5-BF440C1BDDEE}" presName="compNode" presStyleCnt="0"/>
      <dgm:spPr/>
    </dgm:pt>
    <dgm:pt modelId="{CE115CA0-17D6-4A55-BE48-93479A8FF8DA}" type="pres">
      <dgm:prSet presAssocID="{F82929FD-7023-4704-BBA5-BF440C1BDDEE}" presName="iconBgRect" presStyleLbl="bgShp" presStyleIdx="4" presStyleCnt="6"/>
      <dgm:spPr/>
    </dgm:pt>
    <dgm:pt modelId="{0C20EDC3-56AA-4EF9-B00A-473253C0DF01}" type="pres">
      <dgm:prSet presAssocID="{F82929FD-7023-4704-BBA5-BF440C1BDDEE}"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eers with solid fill"/>
        </a:ext>
      </dgm:extLst>
    </dgm:pt>
    <dgm:pt modelId="{18002F50-CCFE-448A-B7A7-CBD21699D038}" type="pres">
      <dgm:prSet presAssocID="{F82929FD-7023-4704-BBA5-BF440C1BDDEE}" presName="spaceRect" presStyleCnt="0"/>
      <dgm:spPr/>
    </dgm:pt>
    <dgm:pt modelId="{EFEFBD29-EF72-4BF2-8D1D-2DC8294505E3}" type="pres">
      <dgm:prSet presAssocID="{F82929FD-7023-4704-BBA5-BF440C1BDDEE}" presName="textRect" presStyleLbl="revTx" presStyleIdx="4" presStyleCnt="6">
        <dgm:presLayoutVars>
          <dgm:chMax val="1"/>
          <dgm:chPref val="1"/>
        </dgm:presLayoutVars>
      </dgm:prSet>
      <dgm:spPr/>
    </dgm:pt>
    <dgm:pt modelId="{9AF27903-1F22-4AF6-97C8-7C40E924037A}" type="pres">
      <dgm:prSet presAssocID="{34DD02C1-752A-4DCE-B3A7-535935F11407}" presName="sibTrans" presStyleLbl="sibTrans2D1" presStyleIdx="0" presStyleCnt="0"/>
      <dgm:spPr/>
    </dgm:pt>
    <dgm:pt modelId="{8064A23A-9D17-419C-8001-5A53CC6A583D}" type="pres">
      <dgm:prSet presAssocID="{19156EED-9315-41BD-921A-719EA4778960}" presName="compNode" presStyleCnt="0"/>
      <dgm:spPr/>
    </dgm:pt>
    <dgm:pt modelId="{5E864652-EFE3-455B-80F4-546F7795FBB6}" type="pres">
      <dgm:prSet presAssocID="{19156EED-9315-41BD-921A-719EA4778960}" presName="iconBgRect" presStyleLbl="bgShp" presStyleIdx="5" presStyleCnt="6"/>
      <dgm:spPr/>
    </dgm:pt>
    <dgm:pt modelId="{124EDA77-813D-4E8C-A892-7CBA7FD73982}" type="pres">
      <dgm:prSet presAssocID="{19156EED-9315-41BD-921A-719EA477896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hat"/>
        </a:ext>
      </dgm:extLst>
    </dgm:pt>
    <dgm:pt modelId="{665146A7-BA23-4CF2-9426-B05575F8E839}" type="pres">
      <dgm:prSet presAssocID="{19156EED-9315-41BD-921A-719EA4778960}" presName="spaceRect" presStyleCnt="0"/>
      <dgm:spPr/>
    </dgm:pt>
    <dgm:pt modelId="{7EEE5232-9E13-4A3C-B9EB-1E2A80C32420}" type="pres">
      <dgm:prSet presAssocID="{19156EED-9315-41BD-921A-719EA4778960}" presName="textRect" presStyleLbl="revTx" presStyleIdx="5" presStyleCnt="6">
        <dgm:presLayoutVars>
          <dgm:chMax val="1"/>
          <dgm:chPref val="1"/>
        </dgm:presLayoutVars>
      </dgm:prSet>
      <dgm:spPr/>
    </dgm:pt>
  </dgm:ptLst>
  <dgm:cxnLst>
    <dgm:cxn modelId="{BCC1A312-CDB4-469D-BA56-E3310341CE5D}" srcId="{7FF2CC68-01C5-4F1C-91F0-34F38DA56E1D}" destId="{F82929FD-7023-4704-BBA5-BF440C1BDDEE}" srcOrd="4" destOrd="0" parTransId="{CDBF22B4-3461-42E8-A82A-380619F40B73}" sibTransId="{34DD02C1-752A-4DCE-B3A7-535935F11407}"/>
    <dgm:cxn modelId="{90A9C01D-D9B0-49B3-BEDC-DBBD628D482F}" type="presOf" srcId="{FDE95B9E-E8F4-4EF9-A2DD-C88F989E33B6}" destId="{38AABDDE-6FA0-48D1-BBAE-3E083DB506D4}" srcOrd="0" destOrd="0" presId="urn:microsoft.com/office/officeart/2018/2/layout/IconCircleList"/>
    <dgm:cxn modelId="{96F3F71D-7918-49F1-8A40-C474CB09B7B7}" type="presOf" srcId="{F82929FD-7023-4704-BBA5-BF440C1BDDEE}" destId="{EFEFBD29-EF72-4BF2-8D1D-2DC8294505E3}" srcOrd="0" destOrd="0" presId="urn:microsoft.com/office/officeart/2018/2/layout/IconCircleList"/>
    <dgm:cxn modelId="{F1151927-ABD7-4268-BB4F-F84453AF1536}" srcId="{7FF2CC68-01C5-4F1C-91F0-34F38DA56E1D}" destId="{287499DE-D658-458C-95C4-D8B755D21228}" srcOrd="0" destOrd="0" parTransId="{81126A51-D73C-440B-B8EC-CC9165C9A2C8}" sibTransId="{6B93CF15-F955-4CE5-8735-A32A8D9FADAC}"/>
    <dgm:cxn modelId="{482F545F-52EC-4D16-A8C5-2A3165F01515}" srcId="{7FF2CC68-01C5-4F1C-91F0-34F38DA56E1D}" destId="{933364A6-7FF4-4E7D-98A4-0434FCF241EC}" srcOrd="1" destOrd="0" parTransId="{DE4282EA-3D4B-424C-AFFA-B3D7DCEDD81C}" sibTransId="{79C26FE2-8E63-4136-A8A8-C7DBDD093142}"/>
    <dgm:cxn modelId="{8AF52E4A-E6C2-4CE2-BD55-1953189D0A88}" type="presOf" srcId="{933364A6-7FF4-4E7D-98A4-0434FCF241EC}" destId="{E6473730-633A-43B5-AEEA-6F1AE3A91560}" srcOrd="0" destOrd="0" presId="urn:microsoft.com/office/officeart/2018/2/layout/IconCircleList"/>
    <dgm:cxn modelId="{7B931151-0781-4C7D-841E-62AE93A21C84}" type="presOf" srcId="{4EBE9E19-E321-45AB-9ABD-A91627886EAC}" destId="{98FC1299-DFFA-4CD6-A6D9-3CC5158A900E}" srcOrd="0" destOrd="0" presId="urn:microsoft.com/office/officeart/2018/2/layout/IconCircleList"/>
    <dgm:cxn modelId="{17F12154-C2B2-4DE5-959D-8806797E6991}" type="presOf" srcId="{6B93CF15-F955-4CE5-8735-A32A8D9FADAC}" destId="{0F5B004D-8122-4DA2-B600-5D8D1CB04864}" srcOrd="0" destOrd="0" presId="urn:microsoft.com/office/officeart/2018/2/layout/IconCircleList"/>
    <dgm:cxn modelId="{BC4BC87D-E133-45E0-ABD1-8302F442D56C}" srcId="{7FF2CC68-01C5-4F1C-91F0-34F38DA56E1D}" destId="{19156EED-9315-41BD-921A-719EA4778960}" srcOrd="5" destOrd="0" parTransId="{3A31E320-8711-46A8-B01D-908E2EDD602F}" sibTransId="{BE2642AE-5BFC-4761-B29C-04409CF384A2}"/>
    <dgm:cxn modelId="{E29BAE83-787F-492A-9770-D1187BEDF5B2}" srcId="{7FF2CC68-01C5-4F1C-91F0-34F38DA56E1D}" destId="{11D3B14D-FC3A-4C94-B72B-811DA91B53F7}" srcOrd="2" destOrd="0" parTransId="{4E8F3B26-19E0-468E-91F7-A3050F7D6C70}" sibTransId="{4EBE9E19-E321-45AB-9ABD-A91627886EAC}"/>
    <dgm:cxn modelId="{ECAD3CA1-86FC-4FCE-BAAD-358248E11AF4}" srcId="{7FF2CC68-01C5-4F1C-91F0-34F38DA56E1D}" destId="{BCF672D1-9083-47B0-9136-E03CE2018D5C}" srcOrd="3" destOrd="0" parTransId="{14651DE6-D1C9-4D50-936E-3D242C5BC3D3}" sibTransId="{FDE95B9E-E8F4-4EF9-A2DD-C88F989E33B6}"/>
    <dgm:cxn modelId="{EB1BF1A8-838B-4081-9C8F-44A7D39EEC03}" type="presOf" srcId="{34DD02C1-752A-4DCE-B3A7-535935F11407}" destId="{9AF27903-1F22-4AF6-97C8-7C40E924037A}" srcOrd="0" destOrd="0" presId="urn:microsoft.com/office/officeart/2018/2/layout/IconCircleList"/>
    <dgm:cxn modelId="{FD3695BB-6CDC-4F5A-9E21-994D92C431DD}" type="presOf" srcId="{BCF672D1-9083-47B0-9136-E03CE2018D5C}" destId="{46ABD749-563A-4172-9539-418AB469B8E5}" srcOrd="0" destOrd="0" presId="urn:microsoft.com/office/officeart/2018/2/layout/IconCircleList"/>
    <dgm:cxn modelId="{7731C1D7-87EB-464B-B8F8-06EED27FF1E6}" type="presOf" srcId="{7FF2CC68-01C5-4F1C-91F0-34F38DA56E1D}" destId="{132E34D1-B296-4A54-AA7E-290E7CA07318}" srcOrd="0" destOrd="0" presId="urn:microsoft.com/office/officeart/2018/2/layout/IconCircleList"/>
    <dgm:cxn modelId="{875D08E0-E532-4CCF-8E35-37EB3B06C425}" type="presOf" srcId="{287499DE-D658-458C-95C4-D8B755D21228}" destId="{093D1F1C-A4D4-4C32-9753-355253D1E654}" srcOrd="0" destOrd="0" presId="urn:microsoft.com/office/officeart/2018/2/layout/IconCircleList"/>
    <dgm:cxn modelId="{0C6892F3-16BD-46D4-8BF9-CE5C5A3BC33B}" type="presOf" srcId="{79C26FE2-8E63-4136-A8A8-C7DBDD093142}" destId="{7EB78C46-CACD-478A-801F-37E45A5F9781}" srcOrd="0" destOrd="0" presId="urn:microsoft.com/office/officeart/2018/2/layout/IconCircleList"/>
    <dgm:cxn modelId="{876756F8-D5DC-48B1-85C8-714BE8981DF4}" type="presOf" srcId="{11D3B14D-FC3A-4C94-B72B-811DA91B53F7}" destId="{13A27C09-7E07-45E9-B1C6-7DBCF87F52B3}" srcOrd="0" destOrd="0" presId="urn:microsoft.com/office/officeart/2018/2/layout/IconCircleList"/>
    <dgm:cxn modelId="{192491F9-FEEA-4552-A13C-25ECCC056C43}" type="presOf" srcId="{19156EED-9315-41BD-921A-719EA4778960}" destId="{7EEE5232-9E13-4A3C-B9EB-1E2A80C32420}" srcOrd="0" destOrd="0" presId="urn:microsoft.com/office/officeart/2018/2/layout/IconCircleList"/>
    <dgm:cxn modelId="{A4DE161A-7AEA-4327-9896-24533699A293}" type="presParOf" srcId="{132E34D1-B296-4A54-AA7E-290E7CA07318}" destId="{5F4841A6-D17E-41C7-8BC3-FCB7D83C8B13}" srcOrd="0" destOrd="0" presId="urn:microsoft.com/office/officeart/2018/2/layout/IconCircleList"/>
    <dgm:cxn modelId="{17D7D52D-607A-41EB-A252-B5460FA4EFAB}" type="presParOf" srcId="{5F4841A6-D17E-41C7-8BC3-FCB7D83C8B13}" destId="{6513EAA4-0B9B-4438-AC2B-87E221C0FE85}" srcOrd="0" destOrd="0" presId="urn:microsoft.com/office/officeart/2018/2/layout/IconCircleList"/>
    <dgm:cxn modelId="{049387D5-376E-43F2-A93E-19AE5F7B18E0}" type="presParOf" srcId="{6513EAA4-0B9B-4438-AC2B-87E221C0FE85}" destId="{EE776690-3905-426C-A9BD-0CC2179F1FFC}" srcOrd="0" destOrd="0" presId="urn:microsoft.com/office/officeart/2018/2/layout/IconCircleList"/>
    <dgm:cxn modelId="{528B5F64-925B-416F-939F-441A8EE47D3C}" type="presParOf" srcId="{6513EAA4-0B9B-4438-AC2B-87E221C0FE85}" destId="{1D0D367A-61AC-4AB1-8485-BB851532764D}" srcOrd="1" destOrd="0" presId="urn:microsoft.com/office/officeart/2018/2/layout/IconCircleList"/>
    <dgm:cxn modelId="{D4116C95-AC61-4364-B30E-A2DABFB3C58C}" type="presParOf" srcId="{6513EAA4-0B9B-4438-AC2B-87E221C0FE85}" destId="{8ABB8CB6-9C2D-452D-872B-5A1A1CB848D8}" srcOrd="2" destOrd="0" presId="urn:microsoft.com/office/officeart/2018/2/layout/IconCircleList"/>
    <dgm:cxn modelId="{10C017CB-98C3-4B97-B479-FFF6390901F5}" type="presParOf" srcId="{6513EAA4-0B9B-4438-AC2B-87E221C0FE85}" destId="{093D1F1C-A4D4-4C32-9753-355253D1E654}" srcOrd="3" destOrd="0" presId="urn:microsoft.com/office/officeart/2018/2/layout/IconCircleList"/>
    <dgm:cxn modelId="{20C3B5FA-6C03-48EB-95CB-04E1B2FA0FED}" type="presParOf" srcId="{5F4841A6-D17E-41C7-8BC3-FCB7D83C8B13}" destId="{0F5B004D-8122-4DA2-B600-5D8D1CB04864}" srcOrd="1" destOrd="0" presId="urn:microsoft.com/office/officeart/2018/2/layout/IconCircleList"/>
    <dgm:cxn modelId="{FB96B836-94FB-4417-975D-71F6AA615877}" type="presParOf" srcId="{5F4841A6-D17E-41C7-8BC3-FCB7D83C8B13}" destId="{11124980-D738-460A-8EB9-12D5757A2118}" srcOrd="2" destOrd="0" presId="urn:microsoft.com/office/officeart/2018/2/layout/IconCircleList"/>
    <dgm:cxn modelId="{196E29F6-1C41-4DE7-9603-04760EA36D83}" type="presParOf" srcId="{11124980-D738-460A-8EB9-12D5757A2118}" destId="{85C71875-F5C2-47D1-873B-9E7236E0EA4B}" srcOrd="0" destOrd="0" presId="urn:microsoft.com/office/officeart/2018/2/layout/IconCircleList"/>
    <dgm:cxn modelId="{9B99E1AA-49E3-4A02-A33B-120415A6AEF7}" type="presParOf" srcId="{11124980-D738-460A-8EB9-12D5757A2118}" destId="{5F76DB9F-291E-4BEB-B518-B04745B0AE27}" srcOrd="1" destOrd="0" presId="urn:microsoft.com/office/officeart/2018/2/layout/IconCircleList"/>
    <dgm:cxn modelId="{17931FAA-527A-41F0-9C6E-53D1A82B2673}" type="presParOf" srcId="{11124980-D738-460A-8EB9-12D5757A2118}" destId="{126D5A22-668E-4170-9701-B1C45763D545}" srcOrd="2" destOrd="0" presId="urn:microsoft.com/office/officeart/2018/2/layout/IconCircleList"/>
    <dgm:cxn modelId="{C1C4862F-828A-483D-A9EC-3FF2463EBCE7}" type="presParOf" srcId="{11124980-D738-460A-8EB9-12D5757A2118}" destId="{E6473730-633A-43B5-AEEA-6F1AE3A91560}" srcOrd="3" destOrd="0" presId="urn:microsoft.com/office/officeart/2018/2/layout/IconCircleList"/>
    <dgm:cxn modelId="{78B6916D-FAFC-4ABF-8AED-9C9D2715A8D1}" type="presParOf" srcId="{5F4841A6-D17E-41C7-8BC3-FCB7D83C8B13}" destId="{7EB78C46-CACD-478A-801F-37E45A5F9781}" srcOrd="3" destOrd="0" presId="urn:microsoft.com/office/officeart/2018/2/layout/IconCircleList"/>
    <dgm:cxn modelId="{027B4F82-F28E-482A-8A1B-216339449778}" type="presParOf" srcId="{5F4841A6-D17E-41C7-8BC3-FCB7D83C8B13}" destId="{15F02D6E-96C2-4BEC-9261-B77FE3485E86}" srcOrd="4" destOrd="0" presId="urn:microsoft.com/office/officeart/2018/2/layout/IconCircleList"/>
    <dgm:cxn modelId="{DF02EE5C-336B-4746-9597-0372AD035EAB}" type="presParOf" srcId="{15F02D6E-96C2-4BEC-9261-B77FE3485E86}" destId="{EA12A108-3472-4E1E-A5F5-C48A4827DA7A}" srcOrd="0" destOrd="0" presId="urn:microsoft.com/office/officeart/2018/2/layout/IconCircleList"/>
    <dgm:cxn modelId="{D24457F7-0F1A-470D-B0FE-38215D571B48}" type="presParOf" srcId="{15F02D6E-96C2-4BEC-9261-B77FE3485E86}" destId="{6B7D3207-E26A-4B4B-A942-81D6D2159A69}" srcOrd="1" destOrd="0" presId="urn:microsoft.com/office/officeart/2018/2/layout/IconCircleList"/>
    <dgm:cxn modelId="{BAE8E781-C8FF-4487-9768-A0E83F8ED433}" type="presParOf" srcId="{15F02D6E-96C2-4BEC-9261-B77FE3485E86}" destId="{818B78B6-2AA6-47ED-B97A-CD3EFA75B163}" srcOrd="2" destOrd="0" presId="urn:microsoft.com/office/officeart/2018/2/layout/IconCircleList"/>
    <dgm:cxn modelId="{C22D62BB-D136-4B59-AA36-50B105C62E0A}" type="presParOf" srcId="{15F02D6E-96C2-4BEC-9261-B77FE3485E86}" destId="{13A27C09-7E07-45E9-B1C6-7DBCF87F52B3}" srcOrd="3" destOrd="0" presId="urn:microsoft.com/office/officeart/2018/2/layout/IconCircleList"/>
    <dgm:cxn modelId="{3EE66F32-9381-4318-915B-2FA8314DA76F}" type="presParOf" srcId="{5F4841A6-D17E-41C7-8BC3-FCB7D83C8B13}" destId="{98FC1299-DFFA-4CD6-A6D9-3CC5158A900E}" srcOrd="5" destOrd="0" presId="urn:microsoft.com/office/officeart/2018/2/layout/IconCircleList"/>
    <dgm:cxn modelId="{52A50C62-E881-4313-B34B-D2C01170907F}" type="presParOf" srcId="{5F4841A6-D17E-41C7-8BC3-FCB7D83C8B13}" destId="{E51F114F-54C7-4CB8-8821-233B35E14734}" srcOrd="6" destOrd="0" presId="urn:microsoft.com/office/officeart/2018/2/layout/IconCircleList"/>
    <dgm:cxn modelId="{2F0BF8DE-1B5E-4754-A8B1-7E6CFB2BFB49}" type="presParOf" srcId="{E51F114F-54C7-4CB8-8821-233B35E14734}" destId="{590AEF14-8AD3-4545-8687-C20CAC7FC65C}" srcOrd="0" destOrd="0" presId="urn:microsoft.com/office/officeart/2018/2/layout/IconCircleList"/>
    <dgm:cxn modelId="{5E3F5B5F-340F-4588-8DF2-972BC1BB3195}" type="presParOf" srcId="{E51F114F-54C7-4CB8-8821-233B35E14734}" destId="{108758FC-03CD-4072-B3B4-5F7422D244C8}" srcOrd="1" destOrd="0" presId="urn:microsoft.com/office/officeart/2018/2/layout/IconCircleList"/>
    <dgm:cxn modelId="{4790777E-5785-42FD-9C98-49D88D88F5CA}" type="presParOf" srcId="{E51F114F-54C7-4CB8-8821-233B35E14734}" destId="{D33DFA94-2A7F-4600-98CB-FFE8833CE347}" srcOrd="2" destOrd="0" presId="urn:microsoft.com/office/officeart/2018/2/layout/IconCircleList"/>
    <dgm:cxn modelId="{5558A815-2D89-4424-A368-41818F3438B8}" type="presParOf" srcId="{E51F114F-54C7-4CB8-8821-233B35E14734}" destId="{46ABD749-563A-4172-9539-418AB469B8E5}" srcOrd="3" destOrd="0" presId="urn:microsoft.com/office/officeart/2018/2/layout/IconCircleList"/>
    <dgm:cxn modelId="{2E0A8CCB-368E-4EAD-8780-FA17B86FB2D1}" type="presParOf" srcId="{5F4841A6-D17E-41C7-8BC3-FCB7D83C8B13}" destId="{38AABDDE-6FA0-48D1-BBAE-3E083DB506D4}" srcOrd="7" destOrd="0" presId="urn:microsoft.com/office/officeart/2018/2/layout/IconCircleList"/>
    <dgm:cxn modelId="{D57B05D0-DB11-462F-8EC0-26E6C5144C4C}" type="presParOf" srcId="{5F4841A6-D17E-41C7-8BC3-FCB7D83C8B13}" destId="{8C9EF608-B8C2-4063-B858-796E344387BE}" srcOrd="8" destOrd="0" presId="urn:microsoft.com/office/officeart/2018/2/layout/IconCircleList"/>
    <dgm:cxn modelId="{12165F9C-9F1F-471C-88D0-88A712C42B97}" type="presParOf" srcId="{8C9EF608-B8C2-4063-B858-796E344387BE}" destId="{CE115CA0-17D6-4A55-BE48-93479A8FF8DA}" srcOrd="0" destOrd="0" presId="urn:microsoft.com/office/officeart/2018/2/layout/IconCircleList"/>
    <dgm:cxn modelId="{21BF47AD-D2AF-4B08-8F67-6D5B9600A9E1}" type="presParOf" srcId="{8C9EF608-B8C2-4063-B858-796E344387BE}" destId="{0C20EDC3-56AA-4EF9-B00A-473253C0DF01}" srcOrd="1" destOrd="0" presId="urn:microsoft.com/office/officeart/2018/2/layout/IconCircleList"/>
    <dgm:cxn modelId="{2B356C28-7C72-43A7-8E79-0C0072537F47}" type="presParOf" srcId="{8C9EF608-B8C2-4063-B858-796E344387BE}" destId="{18002F50-CCFE-448A-B7A7-CBD21699D038}" srcOrd="2" destOrd="0" presId="urn:microsoft.com/office/officeart/2018/2/layout/IconCircleList"/>
    <dgm:cxn modelId="{B326FD86-6619-4AFB-9070-2465AED18E53}" type="presParOf" srcId="{8C9EF608-B8C2-4063-B858-796E344387BE}" destId="{EFEFBD29-EF72-4BF2-8D1D-2DC8294505E3}" srcOrd="3" destOrd="0" presId="urn:microsoft.com/office/officeart/2018/2/layout/IconCircleList"/>
    <dgm:cxn modelId="{4BBCA05C-E698-4D7F-A2C3-F354251D8426}" type="presParOf" srcId="{5F4841A6-D17E-41C7-8BC3-FCB7D83C8B13}" destId="{9AF27903-1F22-4AF6-97C8-7C40E924037A}" srcOrd="9" destOrd="0" presId="urn:microsoft.com/office/officeart/2018/2/layout/IconCircleList"/>
    <dgm:cxn modelId="{D37586C6-85A9-48A1-B35E-8F328D21A01E}" type="presParOf" srcId="{5F4841A6-D17E-41C7-8BC3-FCB7D83C8B13}" destId="{8064A23A-9D17-419C-8001-5A53CC6A583D}" srcOrd="10" destOrd="0" presId="urn:microsoft.com/office/officeart/2018/2/layout/IconCircleList"/>
    <dgm:cxn modelId="{BF61DF1F-51FA-40EA-990E-4A7A4606FDB5}" type="presParOf" srcId="{8064A23A-9D17-419C-8001-5A53CC6A583D}" destId="{5E864652-EFE3-455B-80F4-546F7795FBB6}" srcOrd="0" destOrd="0" presId="urn:microsoft.com/office/officeart/2018/2/layout/IconCircleList"/>
    <dgm:cxn modelId="{AE629DD6-7132-4F1D-A3FB-F652126F518A}" type="presParOf" srcId="{8064A23A-9D17-419C-8001-5A53CC6A583D}" destId="{124EDA77-813D-4E8C-A892-7CBA7FD73982}" srcOrd="1" destOrd="0" presId="urn:microsoft.com/office/officeart/2018/2/layout/IconCircleList"/>
    <dgm:cxn modelId="{86580BAA-86BA-423F-A2B5-DCF15DAF1143}" type="presParOf" srcId="{8064A23A-9D17-419C-8001-5A53CC6A583D}" destId="{665146A7-BA23-4CF2-9426-B05575F8E839}" srcOrd="2" destOrd="0" presId="urn:microsoft.com/office/officeart/2018/2/layout/IconCircleList"/>
    <dgm:cxn modelId="{635A1FC5-E821-49F3-87B3-57D47EBF2539}" type="presParOf" srcId="{8064A23A-9D17-419C-8001-5A53CC6A583D}" destId="{7EEE5232-9E13-4A3C-B9EB-1E2A80C324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3C5BB5-FC94-4FC2-BC2F-F1287895FC20}"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773B16CF-1BF1-42D5-8748-23E96AE7C6DB}">
      <dgm:prSet/>
      <dgm:spPr/>
      <dgm:t>
        <a:bodyPr/>
        <a:lstStyle/>
        <a:p>
          <a:r>
            <a:rPr lang="en-GB" dirty="0"/>
            <a:t>Student-centred, person-centred</a:t>
          </a:r>
          <a:endParaRPr lang="en-US" dirty="0"/>
        </a:p>
      </dgm:t>
    </dgm:pt>
    <dgm:pt modelId="{E62396D9-5EAD-4A36-89CF-50E10DDCEC3F}" type="parTrans" cxnId="{8DDB6953-0A63-4FA5-8304-4C73E1834BF1}">
      <dgm:prSet/>
      <dgm:spPr/>
      <dgm:t>
        <a:bodyPr/>
        <a:lstStyle/>
        <a:p>
          <a:endParaRPr lang="en-US"/>
        </a:p>
      </dgm:t>
    </dgm:pt>
    <dgm:pt modelId="{43425DC7-1AE3-4EB5-AEF4-6DAB4B44C4C2}" type="sibTrans" cxnId="{8DDB6953-0A63-4FA5-8304-4C73E1834BF1}">
      <dgm:prSet/>
      <dgm:spPr/>
      <dgm:t>
        <a:bodyPr/>
        <a:lstStyle/>
        <a:p>
          <a:endParaRPr lang="en-US"/>
        </a:p>
      </dgm:t>
    </dgm:pt>
    <dgm:pt modelId="{35CD9ABC-376C-4F97-AB04-BE5566E35933}">
      <dgm:prSet/>
      <dgm:spPr/>
      <dgm:t>
        <a:bodyPr/>
        <a:lstStyle/>
        <a:p>
          <a:r>
            <a:rPr lang="en-GB" dirty="0"/>
            <a:t>Standardise experiences</a:t>
          </a:r>
          <a:endParaRPr lang="en-US" dirty="0"/>
        </a:p>
      </dgm:t>
    </dgm:pt>
    <dgm:pt modelId="{736BAAB9-7334-43D6-AF8F-023D78896DCE}" type="parTrans" cxnId="{81ADD073-585F-4817-A087-33476EE5DB88}">
      <dgm:prSet/>
      <dgm:spPr/>
      <dgm:t>
        <a:bodyPr/>
        <a:lstStyle/>
        <a:p>
          <a:endParaRPr lang="en-US"/>
        </a:p>
      </dgm:t>
    </dgm:pt>
    <dgm:pt modelId="{1A3F4A61-F9D0-468B-9C9C-EE6D3ED993BF}" type="sibTrans" cxnId="{81ADD073-585F-4817-A087-33476EE5DB88}">
      <dgm:prSet/>
      <dgm:spPr/>
      <dgm:t>
        <a:bodyPr/>
        <a:lstStyle/>
        <a:p>
          <a:endParaRPr lang="en-US"/>
        </a:p>
      </dgm:t>
    </dgm:pt>
    <dgm:pt modelId="{96E6F3CB-92C6-4E07-BAB4-B0B8B0325DDC}">
      <dgm:prSet/>
      <dgm:spPr/>
      <dgm:t>
        <a:bodyPr/>
        <a:lstStyle/>
        <a:p>
          <a:r>
            <a:rPr lang="en-GB" dirty="0"/>
            <a:t>Skills development </a:t>
          </a:r>
          <a:endParaRPr lang="en-US" dirty="0"/>
        </a:p>
      </dgm:t>
    </dgm:pt>
    <dgm:pt modelId="{2EB9D8D3-E6ED-4A68-BCEC-65C118D9C902}" type="parTrans" cxnId="{2AFCB1DB-D8B5-4FC2-8D06-346E45B547F4}">
      <dgm:prSet/>
      <dgm:spPr/>
      <dgm:t>
        <a:bodyPr/>
        <a:lstStyle/>
        <a:p>
          <a:endParaRPr lang="en-US"/>
        </a:p>
      </dgm:t>
    </dgm:pt>
    <dgm:pt modelId="{9F2159B0-34F3-475D-8ECD-EBAA16E14337}" type="sibTrans" cxnId="{2AFCB1DB-D8B5-4FC2-8D06-346E45B547F4}">
      <dgm:prSet/>
      <dgm:spPr/>
      <dgm:t>
        <a:bodyPr/>
        <a:lstStyle/>
        <a:p>
          <a:endParaRPr lang="en-US"/>
        </a:p>
      </dgm:t>
    </dgm:pt>
    <dgm:pt modelId="{B900BC01-36FE-46CA-AD23-34CC434A91C9}">
      <dgm:prSet/>
      <dgm:spPr/>
      <dgm:t>
        <a:bodyPr/>
        <a:lstStyle/>
        <a:p>
          <a:r>
            <a:rPr lang="en-GB" dirty="0"/>
            <a:t>Integrated care </a:t>
          </a:r>
          <a:endParaRPr lang="en-US" dirty="0"/>
        </a:p>
      </dgm:t>
    </dgm:pt>
    <dgm:pt modelId="{F5A23C07-AE02-4F9D-B915-73F52B869EC7}" type="parTrans" cxnId="{8636EB5C-54EE-4540-A577-8D5785FD3454}">
      <dgm:prSet/>
      <dgm:spPr/>
      <dgm:t>
        <a:bodyPr/>
        <a:lstStyle/>
        <a:p>
          <a:endParaRPr lang="en-US"/>
        </a:p>
      </dgm:t>
    </dgm:pt>
    <dgm:pt modelId="{8C568833-3D5F-4135-BF21-19CAD8DC6358}" type="sibTrans" cxnId="{8636EB5C-54EE-4540-A577-8D5785FD3454}">
      <dgm:prSet/>
      <dgm:spPr/>
      <dgm:t>
        <a:bodyPr/>
        <a:lstStyle/>
        <a:p>
          <a:endParaRPr lang="en-US"/>
        </a:p>
      </dgm:t>
    </dgm:pt>
    <dgm:pt modelId="{AB82C648-ABE1-4316-A5C1-D7624EDB513B}">
      <dgm:prSet/>
      <dgm:spPr/>
      <dgm:t>
        <a:bodyPr/>
        <a:lstStyle/>
        <a:p>
          <a:r>
            <a:rPr lang="en-GB" dirty="0"/>
            <a:t>Clinical reasoning </a:t>
          </a:r>
          <a:endParaRPr lang="en-US" dirty="0"/>
        </a:p>
      </dgm:t>
    </dgm:pt>
    <dgm:pt modelId="{EE14608A-1B5A-4FC0-AEAB-A4ACD5149A30}" type="parTrans" cxnId="{D21D0524-5718-472B-ACDE-51E63DAA217A}">
      <dgm:prSet/>
      <dgm:spPr/>
      <dgm:t>
        <a:bodyPr/>
        <a:lstStyle/>
        <a:p>
          <a:endParaRPr lang="en-US"/>
        </a:p>
      </dgm:t>
    </dgm:pt>
    <dgm:pt modelId="{B8CE0B3A-4FFC-43B1-9AD0-80E152861CBD}" type="sibTrans" cxnId="{D21D0524-5718-472B-ACDE-51E63DAA217A}">
      <dgm:prSet/>
      <dgm:spPr/>
      <dgm:t>
        <a:bodyPr/>
        <a:lstStyle/>
        <a:p>
          <a:endParaRPr lang="en-US"/>
        </a:p>
      </dgm:t>
    </dgm:pt>
    <dgm:pt modelId="{BCE8E257-75C0-462C-8BC0-0DF258396389}" type="pres">
      <dgm:prSet presAssocID="{913C5BB5-FC94-4FC2-BC2F-F1287895FC20}" presName="root" presStyleCnt="0">
        <dgm:presLayoutVars>
          <dgm:dir/>
          <dgm:resizeHandles val="exact"/>
        </dgm:presLayoutVars>
      </dgm:prSet>
      <dgm:spPr/>
    </dgm:pt>
    <dgm:pt modelId="{063ACFFC-8D18-4762-9CC2-911927BC3A6D}" type="pres">
      <dgm:prSet presAssocID="{773B16CF-1BF1-42D5-8748-23E96AE7C6DB}" presName="compNode" presStyleCnt="0"/>
      <dgm:spPr/>
    </dgm:pt>
    <dgm:pt modelId="{817157EB-65BD-4B2E-863A-B96266438461}" type="pres">
      <dgm:prSet presAssocID="{773B16CF-1BF1-42D5-8748-23E96AE7C6D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8713CEB2-F231-44C6-9816-3C18EBE0F5D9}" type="pres">
      <dgm:prSet presAssocID="{773B16CF-1BF1-42D5-8748-23E96AE7C6DB}" presName="spaceRect" presStyleCnt="0"/>
      <dgm:spPr/>
    </dgm:pt>
    <dgm:pt modelId="{0D78C21A-CCFB-4A06-AEE8-E5D0DE48BE27}" type="pres">
      <dgm:prSet presAssocID="{773B16CF-1BF1-42D5-8748-23E96AE7C6DB}" presName="textRect" presStyleLbl="revTx" presStyleIdx="0" presStyleCnt="5">
        <dgm:presLayoutVars>
          <dgm:chMax val="1"/>
          <dgm:chPref val="1"/>
        </dgm:presLayoutVars>
      </dgm:prSet>
      <dgm:spPr/>
    </dgm:pt>
    <dgm:pt modelId="{FCDEAF07-9907-4517-AB65-9E6876624868}" type="pres">
      <dgm:prSet presAssocID="{43425DC7-1AE3-4EB5-AEF4-6DAB4B44C4C2}" presName="sibTrans" presStyleCnt="0"/>
      <dgm:spPr/>
    </dgm:pt>
    <dgm:pt modelId="{F06740AC-A6BC-488B-A23F-7F25E52E15A7}" type="pres">
      <dgm:prSet presAssocID="{35CD9ABC-376C-4F97-AB04-BE5566E35933}" presName="compNode" presStyleCnt="0"/>
      <dgm:spPr/>
    </dgm:pt>
    <dgm:pt modelId="{B96B4CD0-E536-4C23-BE75-A385015C29B5}" type="pres">
      <dgm:prSet presAssocID="{35CD9ABC-376C-4F97-AB04-BE5566E35933}" presName="iconRect" presStyleLbl="node1" presStyleIdx="1" presStyleCnt="5" custLinFactX="-31587" custLinFactY="100000" custLinFactNeighborX="-100000" custLinFactNeighborY="18864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2B08BD6-B4C1-4E02-87E1-FA57E083AE98}" type="pres">
      <dgm:prSet presAssocID="{35CD9ABC-376C-4F97-AB04-BE5566E35933}" presName="spaceRect" presStyleCnt="0"/>
      <dgm:spPr/>
    </dgm:pt>
    <dgm:pt modelId="{DD6F02B8-094E-4A0C-9DAF-3A7B60045F98}" type="pres">
      <dgm:prSet presAssocID="{35CD9ABC-376C-4F97-AB04-BE5566E35933}" presName="textRect" presStyleLbl="revTx" presStyleIdx="1" presStyleCnt="5">
        <dgm:presLayoutVars>
          <dgm:chMax val="1"/>
          <dgm:chPref val="1"/>
        </dgm:presLayoutVars>
      </dgm:prSet>
      <dgm:spPr/>
    </dgm:pt>
    <dgm:pt modelId="{4FA87959-1564-476B-8F57-3B600B20E2C6}" type="pres">
      <dgm:prSet presAssocID="{1A3F4A61-F9D0-468B-9C9C-EE6D3ED993BF}" presName="sibTrans" presStyleCnt="0"/>
      <dgm:spPr/>
    </dgm:pt>
    <dgm:pt modelId="{75C82E57-BD94-45D5-AFE1-35197EDDCAA0}" type="pres">
      <dgm:prSet presAssocID="{96E6F3CB-92C6-4E07-BAB4-B0B8B0325DDC}" presName="compNode" presStyleCnt="0"/>
      <dgm:spPr/>
    </dgm:pt>
    <dgm:pt modelId="{8577ABC6-1B1A-4D7D-9E0F-59BF951F2A03}" type="pres">
      <dgm:prSet presAssocID="{96E6F3CB-92C6-4E07-BAB4-B0B8B0325DD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CC7AD213-F747-4AEC-B138-B27D78445093}" type="pres">
      <dgm:prSet presAssocID="{96E6F3CB-92C6-4E07-BAB4-B0B8B0325DDC}" presName="spaceRect" presStyleCnt="0"/>
      <dgm:spPr/>
    </dgm:pt>
    <dgm:pt modelId="{6B87DCA5-C72E-4144-8AE0-011CF6F3D3AE}" type="pres">
      <dgm:prSet presAssocID="{96E6F3CB-92C6-4E07-BAB4-B0B8B0325DDC}" presName="textRect" presStyleLbl="revTx" presStyleIdx="2" presStyleCnt="5">
        <dgm:presLayoutVars>
          <dgm:chMax val="1"/>
          <dgm:chPref val="1"/>
        </dgm:presLayoutVars>
      </dgm:prSet>
      <dgm:spPr/>
    </dgm:pt>
    <dgm:pt modelId="{D66493DA-8178-4E8C-8525-3287F3AD7D95}" type="pres">
      <dgm:prSet presAssocID="{9F2159B0-34F3-475D-8ECD-EBAA16E14337}" presName="sibTrans" presStyleCnt="0"/>
      <dgm:spPr/>
    </dgm:pt>
    <dgm:pt modelId="{A9B56B67-A605-4E73-95BF-190597721C0E}" type="pres">
      <dgm:prSet presAssocID="{B900BC01-36FE-46CA-AD23-34CC434A91C9}" presName="compNode" presStyleCnt="0"/>
      <dgm:spPr/>
    </dgm:pt>
    <dgm:pt modelId="{1EFEFC6A-E622-418F-961E-B30255DAD1E2}" type="pres">
      <dgm:prSet presAssocID="{B900BC01-36FE-46CA-AD23-34CC434A91C9}" presName="iconRect" presStyleLbl="node1" presStyleIdx="3" presStyleCnt="5" custLinFactX="100000" custLinFactNeighborX="158929" custLinFactNeighborY="1414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E52886EC-90DB-4DDD-8A63-3D36BD06735C}" type="pres">
      <dgm:prSet presAssocID="{B900BC01-36FE-46CA-AD23-34CC434A91C9}" presName="spaceRect" presStyleCnt="0"/>
      <dgm:spPr/>
    </dgm:pt>
    <dgm:pt modelId="{76ACD989-053D-435A-8E5A-7A605EDC3961}" type="pres">
      <dgm:prSet presAssocID="{B900BC01-36FE-46CA-AD23-34CC434A91C9}" presName="textRect" presStyleLbl="revTx" presStyleIdx="3" presStyleCnt="5" custLinFactX="18428" custLinFactNeighborX="100000" custLinFactNeighborY="6368">
        <dgm:presLayoutVars>
          <dgm:chMax val="1"/>
          <dgm:chPref val="1"/>
        </dgm:presLayoutVars>
      </dgm:prSet>
      <dgm:spPr/>
    </dgm:pt>
    <dgm:pt modelId="{87EFB2DE-1FDD-4D38-8F4E-3433136359A3}" type="pres">
      <dgm:prSet presAssocID="{8C568833-3D5F-4135-BF21-19CAD8DC6358}" presName="sibTrans" presStyleCnt="0"/>
      <dgm:spPr/>
    </dgm:pt>
    <dgm:pt modelId="{5B8E0680-1F6A-48CD-AEE0-99A5BEB65377}" type="pres">
      <dgm:prSet presAssocID="{AB82C648-ABE1-4316-A5C1-D7624EDB513B}" presName="compNode" presStyleCnt="0"/>
      <dgm:spPr/>
    </dgm:pt>
    <dgm:pt modelId="{55CCFBED-D020-46AB-8892-17F864403D78}" type="pres">
      <dgm:prSet presAssocID="{AB82C648-ABE1-4316-A5C1-D7624EDB513B}" presName="iconRect" presStyleLbl="node1" presStyleIdx="4" presStyleCnt="5" custLinFactX="-38771" custLinFactY="-100000" custLinFactNeighborX="-100000" custLinFactNeighborY="-177322"/>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0C49A433-9B04-45B7-90A1-A2440F66E976}" type="pres">
      <dgm:prSet presAssocID="{AB82C648-ABE1-4316-A5C1-D7624EDB513B}" presName="spaceRect" presStyleCnt="0"/>
      <dgm:spPr/>
    </dgm:pt>
    <dgm:pt modelId="{CAE227DD-4E54-437F-BCE9-BEDD4E581630}" type="pres">
      <dgm:prSet presAssocID="{AB82C648-ABE1-4316-A5C1-D7624EDB513B}" presName="textRect" presStyleLbl="revTx" presStyleIdx="4" presStyleCnt="5" custLinFactX="-20338" custLinFactNeighborX="-100000">
        <dgm:presLayoutVars>
          <dgm:chMax val="1"/>
          <dgm:chPref val="1"/>
        </dgm:presLayoutVars>
      </dgm:prSet>
      <dgm:spPr/>
    </dgm:pt>
  </dgm:ptLst>
  <dgm:cxnLst>
    <dgm:cxn modelId="{D21D0524-5718-472B-ACDE-51E63DAA217A}" srcId="{913C5BB5-FC94-4FC2-BC2F-F1287895FC20}" destId="{AB82C648-ABE1-4316-A5C1-D7624EDB513B}" srcOrd="4" destOrd="0" parTransId="{EE14608A-1B5A-4FC0-AEAB-A4ACD5149A30}" sibTransId="{B8CE0B3A-4FFC-43B1-9AD0-80E152861CBD}"/>
    <dgm:cxn modelId="{8636EB5C-54EE-4540-A577-8D5785FD3454}" srcId="{913C5BB5-FC94-4FC2-BC2F-F1287895FC20}" destId="{B900BC01-36FE-46CA-AD23-34CC434A91C9}" srcOrd="3" destOrd="0" parTransId="{F5A23C07-AE02-4F9D-B915-73F52B869EC7}" sibTransId="{8C568833-3D5F-4135-BF21-19CAD8DC6358}"/>
    <dgm:cxn modelId="{7AEE0E43-6F4D-4C8F-BF13-8ECDE2721F84}" type="presOf" srcId="{35CD9ABC-376C-4F97-AB04-BE5566E35933}" destId="{DD6F02B8-094E-4A0C-9DAF-3A7B60045F98}" srcOrd="0" destOrd="0" presId="urn:microsoft.com/office/officeart/2018/2/layout/IconLabelList"/>
    <dgm:cxn modelId="{B9BC3146-3BAD-478A-B0BE-0EBC6DBAD4D5}" type="presOf" srcId="{B900BC01-36FE-46CA-AD23-34CC434A91C9}" destId="{76ACD989-053D-435A-8E5A-7A605EDC3961}" srcOrd="0" destOrd="0" presId="urn:microsoft.com/office/officeart/2018/2/layout/IconLabelList"/>
    <dgm:cxn modelId="{174CA246-A064-4C4E-9EBE-1E4E00545E13}" type="presOf" srcId="{773B16CF-1BF1-42D5-8748-23E96AE7C6DB}" destId="{0D78C21A-CCFB-4A06-AEE8-E5D0DE48BE27}" srcOrd="0" destOrd="0" presId="urn:microsoft.com/office/officeart/2018/2/layout/IconLabelList"/>
    <dgm:cxn modelId="{FEF6FC50-3B7E-414D-9B39-1285966EB8B9}" type="presOf" srcId="{96E6F3CB-92C6-4E07-BAB4-B0B8B0325DDC}" destId="{6B87DCA5-C72E-4144-8AE0-011CF6F3D3AE}" srcOrd="0" destOrd="0" presId="urn:microsoft.com/office/officeart/2018/2/layout/IconLabelList"/>
    <dgm:cxn modelId="{8DDB6953-0A63-4FA5-8304-4C73E1834BF1}" srcId="{913C5BB5-FC94-4FC2-BC2F-F1287895FC20}" destId="{773B16CF-1BF1-42D5-8748-23E96AE7C6DB}" srcOrd="0" destOrd="0" parTransId="{E62396D9-5EAD-4A36-89CF-50E10DDCEC3F}" sibTransId="{43425DC7-1AE3-4EB5-AEF4-6DAB4B44C4C2}"/>
    <dgm:cxn modelId="{81ADD073-585F-4817-A087-33476EE5DB88}" srcId="{913C5BB5-FC94-4FC2-BC2F-F1287895FC20}" destId="{35CD9ABC-376C-4F97-AB04-BE5566E35933}" srcOrd="1" destOrd="0" parTransId="{736BAAB9-7334-43D6-AF8F-023D78896DCE}" sibTransId="{1A3F4A61-F9D0-468B-9C9C-EE6D3ED993BF}"/>
    <dgm:cxn modelId="{DCD36385-8BAE-4B1E-A095-C8D1B076CC66}" type="presOf" srcId="{913C5BB5-FC94-4FC2-BC2F-F1287895FC20}" destId="{BCE8E257-75C0-462C-8BC0-0DF258396389}" srcOrd="0" destOrd="0" presId="urn:microsoft.com/office/officeart/2018/2/layout/IconLabelList"/>
    <dgm:cxn modelId="{2AFCB1DB-D8B5-4FC2-8D06-346E45B547F4}" srcId="{913C5BB5-FC94-4FC2-BC2F-F1287895FC20}" destId="{96E6F3CB-92C6-4E07-BAB4-B0B8B0325DDC}" srcOrd="2" destOrd="0" parTransId="{2EB9D8D3-E6ED-4A68-BCEC-65C118D9C902}" sibTransId="{9F2159B0-34F3-475D-8ECD-EBAA16E14337}"/>
    <dgm:cxn modelId="{EFD5E0FF-7089-4D20-9C07-CF8344B00444}" type="presOf" srcId="{AB82C648-ABE1-4316-A5C1-D7624EDB513B}" destId="{CAE227DD-4E54-437F-BCE9-BEDD4E581630}" srcOrd="0" destOrd="0" presId="urn:microsoft.com/office/officeart/2018/2/layout/IconLabelList"/>
    <dgm:cxn modelId="{E0C7411B-6CBF-4F85-9542-A7990B9B091C}" type="presParOf" srcId="{BCE8E257-75C0-462C-8BC0-0DF258396389}" destId="{063ACFFC-8D18-4762-9CC2-911927BC3A6D}" srcOrd="0" destOrd="0" presId="urn:microsoft.com/office/officeart/2018/2/layout/IconLabelList"/>
    <dgm:cxn modelId="{432FE30E-30F9-4A85-800B-294803265FE8}" type="presParOf" srcId="{063ACFFC-8D18-4762-9CC2-911927BC3A6D}" destId="{817157EB-65BD-4B2E-863A-B96266438461}" srcOrd="0" destOrd="0" presId="urn:microsoft.com/office/officeart/2018/2/layout/IconLabelList"/>
    <dgm:cxn modelId="{C1033B25-DEE6-4804-8E29-04908C1A0EB7}" type="presParOf" srcId="{063ACFFC-8D18-4762-9CC2-911927BC3A6D}" destId="{8713CEB2-F231-44C6-9816-3C18EBE0F5D9}" srcOrd="1" destOrd="0" presId="urn:microsoft.com/office/officeart/2018/2/layout/IconLabelList"/>
    <dgm:cxn modelId="{155AA946-9A10-4D93-849D-F5EEC730DA25}" type="presParOf" srcId="{063ACFFC-8D18-4762-9CC2-911927BC3A6D}" destId="{0D78C21A-CCFB-4A06-AEE8-E5D0DE48BE27}" srcOrd="2" destOrd="0" presId="urn:microsoft.com/office/officeart/2018/2/layout/IconLabelList"/>
    <dgm:cxn modelId="{13E4D6E2-D024-4899-A2C7-11E71642C266}" type="presParOf" srcId="{BCE8E257-75C0-462C-8BC0-0DF258396389}" destId="{FCDEAF07-9907-4517-AB65-9E6876624868}" srcOrd="1" destOrd="0" presId="urn:microsoft.com/office/officeart/2018/2/layout/IconLabelList"/>
    <dgm:cxn modelId="{6E948869-C6F5-4F2A-AC75-2499B286C73C}" type="presParOf" srcId="{BCE8E257-75C0-462C-8BC0-0DF258396389}" destId="{F06740AC-A6BC-488B-A23F-7F25E52E15A7}" srcOrd="2" destOrd="0" presId="urn:microsoft.com/office/officeart/2018/2/layout/IconLabelList"/>
    <dgm:cxn modelId="{CB4494CE-9DE9-4969-9186-3657728E3F5E}" type="presParOf" srcId="{F06740AC-A6BC-488B-A23F-7F25E52E15A7}" destId="{B96B4CD0-E536-4C23-BE75-A385015C29B5}" srcOrd="0" destOrd="0" presId="urn:microsoft.com/office/officeart/2018/2/layout/IconLabelList"/>
    <dgm:cxn modelId="{EA6647F4-587C-4764-95E2-D203B52EC452}" type="presParOf" srcId="{F06740AC-A6BC-488B-A23F-7F25E52E15A7}" destId="{92B08BD6-B4C1-4E02-87E1-FA57E083AE98}" srcOrd="1" destOrd="0" presId="urn:microsoft.com/office/officeart/2018/2/layout/IconLabelList"/>
    <dgm:cxn modelId="{CFA5C071-1506-4087-A147-78C22E75EF93}" type="presParOf" srcId="{F06740AC-A6BC-488B-A23F-7F25E52E15A7}" destId="{DD6F02B8-094E-4A0C-9DAF-3A7B60045F98}" srcOrd="2" destOrd="0" presId="urn:microsoft.com/office/officeart/2018/2/layout/IconLabelList"/>
    <dgm:cxn modelId="{2EA35C6F-8367-44E5-8A4D-341461ED8766}" type="presParOf" srcId="{BCE8E257-75C0-462C-8BC0-0DF258396389}" destId="{4FA87959-1564-476B-8F57-3B600B20E2C6}" srcOrd="3" destOrd="0" presId="urn:microsoft.com/office/officeart/2018/2/layout/IconLabelList"/>
    <dgm:cxn modelId="{2A4405F9-D31F-4269-8B20-A6A8E6B11159}" type="presParOf" srcId="{BCE8E257-75C0-462C-8BC0-0DF258396389}" destId="{75C82E57-BD94-45D5-AFE1-35197EDDCAA0}" srcOrd="4" destOrd="0" presId="urn:microsoft.com/office/officeart/2018/2/layout/IconLabelList"/>
    <dgm:cxn modelId="{3AB534D8-732E-4996-A413-DB4FB91E71C5}" type="presParOf" srcId="{75C82E57-BD94-45D5-AFE1-35197EDDCAA0}" destId="{8577ABC6-1B1A-4D7D-9E0F-59BF951F2A03}" srcOrd="0" destOrd="0" presId="urn:microsoft.com/office/officeart/2018/2/layout/IconLabelList"/>
    <dgm:cxn modelId="{A4F3668F-5479-41D5-849B-75EA2F8C539C}" type="presParOf" srcId="{75C82E57-BD94-45D5-AFE1-35197EDDCAA0}" destId="{CC7AD213-F747-4AEC-B138-B27D78445093}" srcOrd="1" destOrd="0" presId="urn:microsoft.com/office/officeart/2018/2/layout/IconLabelList"/>
    <dgm:cxn modelId="{C0059479-3D3A-4EC1-B9EC-339138D1AEFA}" type="presParOf" srcId="{75C82E57-BD94-45D5-AFE1-35197EDDCAA0}" destId="{6B87DCA5-C72E-4144-8AE0-011CF6F3D3AE}" srcOrd="2" destOrd="0" presId="urn:microsoft.com/office/officeart/2018/2/layout/IconLabelList"/>
    <dgm:cxn modelId="{7E4A9D66-96AD-48DE-A2E2-B05E3BA4F7DF}" type="presParOf" srcId="{BCE8E257-75C0-462C-8BC0-0DF258396389}" destId="{D66493DA-8178-4E8C-8525-3287F3AD7D95}" srcOrd="5" destOrd="0" presId="urn:microsoft.com/office/officeart/2018/2/layout/IconLabelList"/>
    <dgm:cxn modelId="{4BE84120-3E9E-486B-9352-9F8B1F0D3CB6}" type="presParOf" srcId="{BCE8E257-75C0-462C-8BC0-0DF258396389}" destId="{A9B56B67-A605-4E73-95BF-190597721C0E}" srcOrd="6" destOrd="0" presId="urn:microsoft.com/office/officeart/2018/2/layout/IconLabelList"/>
    <dgm:cxn modelId="{AF8B2668-D69B-46CD-82A9-C511C44028D2}" type="presParOf" srcId="{A9B56B67-A605-4E73-95BF-190597721C0E}" destId="{1EFEFC6A-E622-418F-961E-B30255DAD1E2}" srcOrd="0" destOrd="0" presId="urn:microsoft.com/office/officeart/2018/2/layout/IconLabelList"/>
    <dgm:cxn modelId="{CEDD4A95-321E-4A9E-873B-D49F7A314FF3}" type="presParOf" srcId="{A9B56B67-A605-4E73-95BF-190597721C0E}" destId="{E52886EC-90DB-4DDD-8A63-3D36BD06735C}" srcOrd="1" destOrd="0" presId="urn:microsoft.com/office/officeart/2018/2/layout/IconLabelList"/>
    <dgm:cxn modelId="{CF6B150D-DB4E-4118-B224-A2503D697F52}" type="presParOf" srcId="{A9B56B67-A605-4E73-95BF-190597721C0E}" destId="{76ACD989-053D-435A-8E5A-7A605EDC3961}" srcOrd="2" destOrd="0" presId="urn:microsoft.com/office/officeart/2018/2/layout/IconLabelList"/>
    <dgm:cxn modelId="{5FC609D9-5952-4F90-AC6C-CFF4B0D059CE}" type="presParOf" srcId="{BCE8E257-75C0-462C-8BC0-0DF258396389}" destId="{87EFB2DE-1FDD-4D38-8F4E-3433136359A3}" srcOrd="7" destOrd="0" presId="urn:microsoft.com/office/officeart/2018/2/layout/IconLabelList"/>
    <dgm:cxn modelId="{8989243F-184A-4209-A368-555814BF5B0B}" type="presParOf" srcId="{BCE8E257-75C0-462C-8BC0-0DF258396389}" destId="{5B8E0680-1F6A-48CD-AEE0-99A5BEB65377}" srcOrd="8" destOrd="0" presId="urn:microsoft.com/office/officeart/2018/2/layout/IconLabelList"/>
    <dgm:cxn modelId="{36FDA046-9E4E-4DC4-965F-55D4609565AD}" type="presParOf" srcId="{5B8E0680-1F6A-48CD-AEE0-99A5BEB65377}" destId="{55CCFBED-D020-46AB-8892-17F864403D78}" srcOrd="0" destOrd="0" presId="urn:microsoft.com/office/officeart/2018/2/layout/IconLabelList"/>
    <dgm:cxn modelId="{8977CE68-11DD-4219-B59B-A187BE6C6F4C}" type="presParOf" srcId="{5B8E0680-1F6A-48CD-AEE0-99A5BEB65377}" destId="{0C49A433-9B04-45B7-90A1-A2440F66E976}" srcOrd="1" destOrd="0" presId="urn:microsoft.com/office/officeart/2018/2/layout/IconLabelList"/>
    <dgm:cxn modelId="{12782586-2C3E-4B31-AED4-7631F8CFD64F}" type="presParOf" srcId="{5B8E0680-1F6A-48CD-AEE0-99A5BEB65377}" destId="{CAE227DD-4E54-437F-BCE9-BEDD4E58163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1AEFF5-8264-4C47-8815-AAB922F9F4B9}"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FB3FDDAD-9E81-49AD-AF94-CB43B922DCE1}">
      <dgm:prSet/>
      <dgm:spPr/>
      <dgm:t>
        <a:bodyPr/>
        <a:lstStyle/>
        <a:p>
          <a:r>
            <a:rPr lang="en-US" dirty="0"/>
            <a:t>Sept – Oct </a:t>
          </a:r>
        </a:p>
      </dgm:t>
    </dgm:pt>
    <dgm:pt modelId="{E5B37278-D52C-4369-9A14-5A4D50A452B2}" type="parTrans" cxnId="{DFE49D6C-8DB8-4E36-8570-4CCFF42FDD40}">
      <dgm:prSet/>
      <dgm:spPr/>
      <dgm:t>
        <a:bodyPr/>
        <a:lstStyle/>
        <a:p>
          <a:endParaRPr lang="en-US"/>
        </a:p>
      </dgm:t>
    </dgm:pt>
    <dgm:pt modelId="{67AFF57C-ABC7-4400-975A-9DB6718A0EE3}" type="sibTrans" cxnId="{DFE49D6C-8DB8-4E36-8570-4CCFF42FDD40}">
      <dgm:prSet/>
      <dgm:spPr/>
      <dgm:t>
        <a:bodyPr/>
        <a:lstStyle/>
        <a:p>
          <a:endParaRPr lang="en-US"/>
        </a:p>
      </dgm:t>
    </dgm:pt>
    <dgm:pt modelId="{9D08523B-CEA1-49AB-B044-EF24A97E41E9}">
      <dgm:prSet/>
      <dgm:spPr/>
      <dgm:t>
        <a:bodyPr/>
        <a:lstStyle/>
        <a:p>
          <a:pPr>
            <a:defRPr b="1"/>
          </a:pPr>
          <a:r>
            <a:rPr lang="en-US" dirty="0"/>
            <a:t>Case 2</a:t>
          </a:r>
        </a:p>
      </dgm:t>
    </dgm:pt>
    <dgm:pt modelId="{D070F6A0-E715-4548-9F19-59113155B131}" type="parTrans" cxnId="{5D6E1A87-6D29-4D31-943D-C84192C8FF84}">
      <dgm:prSet/>
      <dgm:spPr/>
      <dgm:t>
        <a:bodyPr/>
        <a:lstStyle/>
        <a:p>
          <a:endParaRPr lang="en-US"/>
        </a:p>
      </dgm:t>
    </dgm:pt>
    <dgm:pt modelId="{BF1D705E-86BE-4BE4-A16D-8016ACF50543}" type="sibTrans" cxnId="{5D6E1A87-6D29-4D31-943D-C84192C8FF84}">
      <dgm:prSet/>
      <dgm:spPr/>
      <dgm:t>
        <a:bodyPr/>
        <a:lstStyle/>
        <a:p>
          <a:endParaRPr lang="en-US"/>
        </a:p>
      </dgm:t>
    </dgm:pt>
    <dgm:pt modelId="{79D392FE-FA14-4608-B02F-5F5DB24CE7AA}">
      <dgm:prSet/>
      <dgm:spPr/>
      <dgm:t>
        <a:bodyPr/>
        <a:lstStyle/>
        <a:p>
          <a:r>
            <a:rPr lang="en-US" dirty="0"/>
            <a:t>Oct – Nov</a:t>
          </a:r>
        </a:p>
      </dgm:t>
    </dgm:pt>
    <dgm:pt modelId="{9BAC3D45-2C3C-4CB8-9D5E-79CF5F4B41B3}" type="parTrans" cxnId="{4F70D040-E7C9-4F09-8FE7-B8995C082FFC}">
      <dgm:prSet/>
      <dgm:spPr/>
      <dgm:t>
        <a:bodyPr/>
        <a:lstStyle/>
        <a:p>
          <a:endParaRPr lang="en-US"/>
        </a:p>
      </dgm:t>
    </dgm:pt>
    <dgm:pt modelId="{E4097467-BCA4-434D-AEAD-92BDF0D4BAD4}" type="sibTrans" cxnId="{4F70D040-E7C9-4F09-8FE7-B8995C082FFC}">
      <dgm:prSet/>
      <dgm:spPr/>
      <dgm:t>
        <a:bodyPr/>
        <a:lstStyle/>
        <a:p>
          <a:endParaRPr lang="en-US"/>
        </a:p>
      </dgm:t>
    </dgm:pt>
    <dgm:pt modelId="{F5842934-49DE-43ED-82B4-7709CC6D7FEC}">
      <dgm:prSet/>
      <dgm:spPr/>
      <dgm:t>
        <a:bodyPr/>
        <a:lstStyle/>
        <a:p>
          <a:pPr>
            <a:defRPr b="1"/>
          </a:pPr>
          <a:r>
            <a:rPr lang="en-US" dirty="0"/>
            <a:t>Case 3</a:t>
          </a:r>
        </a:p>
      </dgm:t>
    </dgm:pt>
    <dgm:pt modelId="{FBC9970D-2ADA-4C41-A6B1-AEBE8D30145C}" type="parTrans" cxnId="{BBE640BE-AE1A-468F-84F6-1F7C40F3A39C}">
      <dgm:prSet/>
      <dgm:spPr/>
      <dgm:t>
        <a:bodyPr/>
        <a:lstStyle/>
        <a:p>
          <a:endParaRPr lang="en-US"/>
        </a:p>
      </dgm:t>
    </dgm:pt>
    <dgm:pt modelId="{387E8298-9C2C-4623-9319-4D0A4B322F6F}" type="sibTrans" cxnId="{BBE640BE-AE1A-468F-84F6-1F7C40F3A39C}">
      <dgm:prSet/>
      <dgm:spPr/>
      <dgm:t>
        <a:bodyPr/>
        <a:lstStyle/>
        <a:p>
          <a:endParaRPr lang="en-US"/>
        </a:p>
      </dgm:t>
    </dgm:pt>
    <dgm:pt modelId="{10BDDED8-AC60-49C6-8270-0BD73F692DAF}">
      <dgm:prSet/>
      <dgm:spPr/>
      <dgm:t>
        <a:bodyPr/>
        <a:lstStyle/>
        <a:p>
          <a:r>
            <a:rPr lang="en-US" dirty="0"/>
            <a:t>Feb –  March</a:t>
          </a:r>
        </a:p>
      </dgm:t>
    </dgm:pt>
    <dgm:pt modelId="{E91C331F-C551-400A-BAE4-E426508FEF91}" type="parTrans" cxnId="{C12D9008-C69D-4403-B2D1-7DE20FAA0533}">
      <dgm:prSet/>
      <dgm:spPr/>
      <dgm:t>
        <a:bodyPr/>
        <a:lstStyle/>
        <a:p>
          <a:endParaRPr lang="en-US"/>
        </a:p>
      </dgm:t>
    </dgm:pt>
    <dgm:pt modelId="{0EC4A038-BE64-479B-A7A4-BF45F89740A3}" type="sibTrans" cxnId="{C12D9008-C69D-4403-B2D1-7DE20FAA0533}">
      <dgm:prSet/>
      <dgm:spPr/>
      <dgm:t>
        <a:bodyPr/>
        <a:lstStyle/>
        <a:p>
          <a:endParaRPr lang="en-US"/>
        </a:p>
      </dgm:t>
    </dgm:pt>
    <dgm:pt modelId="{8ED5951A-1AEC-41CC-9D1C-66380E4C4C7D}">
      <dgm:prSet/>
      <dgm:spPr/>
      <dgm:t>
        <a:bodyPr/>
        <a:lstStyle/>
        <a:p>
          <a:pPr>
            <a:defRPr b="1"/>
          </a:pPr>
          <a:r>
            <a:rPr lang="en-US" dirty="0"/>
            <a:t>Case 4</a:t>
          </a:r>
        </a:p>
      </dgm:t>
    </dgm:pt>
    <dgm:pt modelId="{9FD5575F-A6D7-45D8-B683-9D50F72324CE}" type="parTrans" cxnId="{413FA339-012A-49E5-9CCF-FBB6984A2242}">
      <dgm:prSet/>
      <dgm:spPr/>
      <dgm:t>
        <a:bodyPr/>
        <a:lstStyle/>
        <a:p>
          <a:endParaRPr lang="en-US"/>
        </a:p>
      </dgm:t>
    </dgm:pt>
    <dgm:pt modelId="{966A9EB6-0663-4FE6-AEDA-0885BCF89E2E}" type="sibTrans" cxnId="{413FA339-012A-49E5-9CCF-FBB6984A2242}">
      <dgm:prSet/>
      <dgm:spPr/>
      <dgm:t>
        <a:bodyPr/>
        <a:lstStyle/>
        <a:p>
          <a:endParaRPr lang="en-US"/>
        </a:p>
      </dgm:t>
    </dgm:pt>
    <dgm:pt modelId="{5C7BE9B7-4A49-459B-94D0-D0CF252D5DAC}">
      <dgm:prSet/>
      <dgm:spPr/>
      <dgm:t>
        <a:bodyPr/>
        <a:lstStyle/>
        <a:p>
          <a:r>
            <a:rPr lang="en-US" dirty="0"/>
            <a:t>April – May</a:t>
          </a:r>
        </a:p>
      </dgm:t>
    </dgm:pt>
    <dgm:pt modelId="{2DB169C9-BC33-478E-9A68-B24C35E598F7}" type="parTrans" cxnId="{D4D70A50-B50D-48E8-A2B4-F16F893323C3}">
      <dgm:prSet/>
      <dgm:spPr/>
      <dgm:t>
        <a:bodyPr/>
        <a:lstStyle/>
        <a:p>
          <a:endParaRPr lang="en-US"/>
        </a:p>
      </dgm:t>
    </dgm:pt>
    <dgm:pt modelId="{2608360A-8734-4F1D-AC48-0B4DD6C0B172}" type="sibTrans" cxnId="{D4D70A50-B50D-48E8-A2B4-F16F893323C3}">
      <dgm:prSet/>
      <dgm:spPr/>
      <dgm:t>
        <a:bodyPr/>
        <a:lstStyle/>
        <a:p>
          <a:endParaRPr lang="en-US"/>
        </a:p>
      </dgm:t>
    </dgm:pt>
    <dgm:pt modelId="{E7CFCC7B-8409-4D27-8317-2D24CEB80702}">
      <dgm:prSet/>
      <dgm:spPr/>
      <dgm:t>
        <a:bodyPr/>
        <a:lstStyle/>
        <a:p>
          <a:pPr>
            <a:defRPr b="1"/>
          </a:pPr>
          <a:r>
            <a:rPr lang="en-US" dirty="0"/>
            <a:t>Case 1</a:t>
          </a:r>
        </a:p>
      </dgm:t>
    </dgm:pt>
    <dgm:pt modelId="{3C8AFF5B-2951-453F-B8CA-E9ABB8268F70}" type="sibTrans" cxnId="{06931343-0A28-45F6-8888-088451D78A3C}">
      <dgm:prSet/>
      <dgm:spPr/>
      <dgm:t>
        <a:bodyPr/>
        <a:lstStyle/>
        <a:p>
          <a:endParaRPr lang="en-US"/>
        </a:p>
      </dgm:t>
    </dgm:pt>
    <dgm:pt modelId="{C8BD264D-4CF5-4906-A269-76DEF3E9AF22}" type="parTrans" cxnId="{06931343-0A28-45F6-8888-088451D78A3C}">
      <dgm:prSet/>
      <dgm:spPr/>
      <dgm:t>
        <a:bodyPr/>
        <a:lstStyle/>
        <a:p>
          <a:endParaRPr lang="en-US"/>
        </a:p>
      </dgm:t>
    </dgm:pt>
    <dgm:pt modelId="{16AC5898-CF02-4B6F-8741-FAEECE117006}" type="pres">
      <dgm:prSet presAssocID="{7D1AEFF5-8264-4C47-8815-AAB922F9F4B9}" presName="root" presStyleCnt="0">
        <dgm:presLayoutVars>
          <dgm:chMax/>
          <dgm:chPref/>
          <dgm:animLvl val="lvl"/>
        </dgm:presLayoutVars>
      </dgm:prSet>
      <dgm:spPr/>
    </dgm:pt>
    <dgm:pt modelId="{6267CBDB-36FE-4432-94B8-65FDDB67D573}" type="pres">
      <dgm:prSet presAssocID="{7D1AEFF5-8264-4C47-8815-AAB922F9F4B9}" presName="divider" presStyleLbl="fgAcc1" presStyleIdx="0" presStyleCnt="5"/>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4C88277C-2C17-4D81-B767-3486F2F0F72F}" type="pres">
      <dgm:prSet presAssocID="{7D1AEFF5-8264-4C47-8815-AAB922F9F4B9}" presName="nodes" presStyleCnt="0">
        <dgm:presLayoutVars>
          <dgm:chMax/>
          <dgm:chPref/>
          <dgm:animLvl val="lvl"/>
        </dgm:presLayoutVars>
      </dgm:prSet>
      <dgm:spPr/>
    </dgm:pt>
    <dgm:pt modelId="{F651E975-8D0B-417F-9FFF-F0DED0F056E0}" type="pres">
      <dgm:prSet presAssocID="{E7CFCC7B-8409-4D27-8317-2D24CEB80702}" presName="composite" presStyleCnt="0"/>
      <dgm:spPr/>
    </dgm:pt>
    <dgm:pt modelId="{A7F10AC2-ACB1-4699-965A-1DCBD474E6A7}" type="pres">
      <dgm:prSet presAssocID="{E7CFCC7B-8409-4D27-8317-2D24CEB80702}" presName="ConnectorPoint" presStyleLbl="lnNode1" presStyleIdx="0"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89C5F6A-4583-4AD0-8FAF-AF30A1206DB6}" type="pres">
      <dgm:prSet presAssocID="{E7CFCC7B-8409-4D27-8317-2D24CEB80702}" presName="DropPinPlaceHolder" presStyleCnt="0"/>
      <dgm:spPr/>
    </dgm:pt>
    <dgm:pt modelId="{0CB6E021-B233-47B6-AABC-D31D602497CB}" type="pres">
      <dgm:prSet presAssocID="{E7CFCC7B-8409-4D27-8317-2D24CEB80702}" presName="DropPin" presStyleLbl="alignNode1" presStyleIdx="0" presStyleCnt="4"/>
      <dgm:spPr/>
    </dgm:pt>
    <dgm:pt modelId="{DF456A5D-9A39-49E4-87E7-C03B639F978C}" type="pres">
      <dgm:prSet presAssocID="{E7CFCC7B-8409-4D27-8317-2D24CEB80702}"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216907A0-DD72-4A8C-B01B-408F87DAC932}" type="pres">
      <dgm:prSet presAssocID="{E7CFCC7B-8409-4D27-8317-2D24CEB80702}" presName="L2TextContainer" presStyleLbl="revTx" presStyleIdx="0" presStyleCnt="8">
        <dgm:presLayoutVars>
          <dgm:bulletEnabled val="1"/>
        </dgm:presLayoutVars>
      </dgm:prSet>
      <dgm:spPr/>
    </dgm:pt>
    <dgm:pt modelId="{A3387D21-30D7-48E8-8BA4-60F2134170E6}" type="pres">
      <dgm:prSet presAssocID="{E7CFCC7B-8409-4D27-8317-2D24CEB80702}" presName="L1TextContainer" presStyleLbl="revTx" presStyleIdx="1" presStyleCnt="8">
        <dgm:presLayoutVars>
          <dgm:chMax val="1"/>
          <dgm:chPref val="1"/>
          <dgm:bulletEnabled val="1"/>
        </dgm:presLayoutVars>
      </dgm:prSet>
      <dgm:spPr/>
    </dgm:pt>
    <dgm:pt modelId="{DB2AEB7D-06F4-4443-9F48-45ECB63C28B8}" type="pres">
      <dgm:prSet presAssocID="{E7CFCC7B-8409-4D27-8317-2D24CEB80702}" presName="ConnectLine" presStyleLbl="sibTrans1D1" presStyleIdx="0" presStyleCnt="4"/>
      <dgm:spPr>
        <a:noFill/>
        <a:ln w="12700" cap="flat" cmpd="sng" algn="ctr">
          <a:solidFill>
            <a:schemeClr val="accent1">
              <a:hueOff val="0"/>
              <a:satOff val="0"/>
              <a:lumOff val="0"/>
              <a:alphaOff val="0"/>
            </a:schemeClr>
          </a:solidFill>
          <a:prstDash val="dash"/>
          <a:miter lim="800000"/>
        </a:ln>
        <a:effectLst/>
      </dgm:spPr>
    </dgm:pt>
    <dgm:pt modelId="{0E4182FE-9DC9-4227-B0A9-AE51E36379AD}" type="pres">
      <dgm:prSet presAssocID="{E7CFCC7B-8409-4D27-8317-2D24CEB80702}" presName="EmptyPlaceHolder" presStyleCnt="0"/>
      <dgm:spPr/>
    </dgm:pt>
    <dgm:pt modelId="{78E934A6-B10C-4558-B2B0-E983C145D005}" type="pres">
      <dgm:prSet presAssocID="{3C8AFF5B-2951-453F-B8CA-E9ABB8268F70}" presName="spaceBetweenRectangles" presStyleCnt="0"/>
      <dgm:spPr/>
    </dgm:pt>
    <dgm:pt modelId="{BC14EF8B-CAFD-40C2-81DB-C2B17C84C6D0}" type="pres">
      <dgm:prSet presAssocID="{9D08523B-CEA1-49AB-B044-EF24A97E41E9}" presName="composite" presStyleCnt="0"/>
      <dgm:spPr/>
    </dgm:pt>
    <dgm:pt modelId="{0D52BE5F-0D26-46E7-AF7E-A650CF14F788}" type="pres">
      <dgm:prSet presAssocID="{9D08523B-CEA1-49AB-B044-EF24A97E41E9}" presName="ConnectorPoint" presStyleLbl="lnNode1" presStyleIdx="1"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E9E9D79-3AA1-43DF-A10B-AED3B7C6CE94}" type="pres">
      <dgm:prSet presAssocID="{9D08523B-CEA1-49AB-B044-EF24A97E41E9}" presName="DropPinPlaceHolder" presStyleCnt="0"/>
      <dgm:spPr/>
    </dgm:pt>
    <dgm:pt modelId="{725F7A49-CE41-48EE-9C0C-101DD84F0617}" type="pres">
      <dgm:prSet presAssocID="{9D08523B-CEA1-49AB-B044-EF24A97E41E9}" presName="DropPin" presStyleLbl="alignNode1" presStyleIdx="1" presStyleCnt="4"/>
      <dgm:spPr/>
    </dgm:pt>
    <dgm:pt modelId="{230A7E6B-4125-4A65-B05D-6E17145133CF}" type="pres">
      <dgm:prSet presAssocID="{9D08523B-CEA1-49AB-B044-EF24A97E41E9}"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27142F02-2E12-4AC2-B5F7-CD801E2F1655}" type="pres">
      <dgm:prSet presAssocID="{9D08523B-CEA1-49AB-B044-EF24A97E41E9}" presName="L2TextContainer" presStyleLbl="revTx" presStyleIdx="2" presStyleCnt="8">
        <dgm:presLayoutVars>
          <dgm:bulletEnabled val="1"/>
        </dgm:presLayoutVars>
      </dgm:prSet>
      <dgm:spPr/>
    </dgm:pt>
    <dgm:pt modelId="{CE62289B-0213-4FDF-A0B1-F8C3097CCF81}" type="pres">
      <dgm:prSet presAssocID="{9D08523B-CEA1-49AB-B044-EF24A97E41E9}" presName="L1TextContainer" presStyleLbl="revTx" presStyleIdx="3" presStyleCnt="8">
        <dgm:presLayoutVars>
          <dgm:chMax val="1"/>
          <dgm:chPref val="1"/>
          <dgm:bulletEnabled val="1"/>
        </dgm:presLayoutVars>
      </dgm:prSet>
      <dgm:spPr/>
    </dgm:pt>
    <dgm:pt modelId="{C8768EE8-F55D-41E4-A4AC-D49CB89E14F4}" type="pres">
      <dgm:prSet presAssocID="{9D08523B-CEA1-49AB-B044-EF24A97E41E9}" presName="ConnectLine" presStyleLbl="sibTrans1D1" presStyleIdx="1" presStyleCnt="4"/>
      <dgm:spPr>
        <a:noFill/>
        <a:ln w="12700" cap="flat" cmpd="sng" algn="ctr">
          <a:solidFill>
            <a:schemeClr val="accent1">
              <a:hueOff val="0"/>
              <a:satOff val="0"/>
              <a:lumOff val="0"/>
              <a:alphaOff val="0"/>
            </a:schemeClr>
          </a:solidFill>
          <a:prstDash val="dash"/>
          <a:miter lim="800000"/>
        </a:ln>
        <a:effectLst/>
      </dgm:spPr>
    </dgm:pt>
    <dgm:pt modelId="{AD00E713-E7CD-4BE5-BA46-F6994676DB42}" type="pres">
      <dgm:prSet presAssocID="{9D08523B-CEA1-49AB-B044-EF24A97E41E9}" presName="EmptyPlaceHolder" presStyleCnt="0"/>
      <dgm:spPr/>
    </dgm:pt>
    <dgm:pt modelId="{6AD0A0C0-D417-4A60-BB64-0CC2CAFFA517}" type="pres">
      <dgm:prSet presAssocID="{BF1D705E-86BE-4BE4-A16D-8016ACF50543}" presName="spaceBetweenRectangles" presStyleCnt="0"/>
      <dgm:spPr/>
    </dgm:pt>
    <dgm:pt modelId="{363C8C63-9410-4607-8C95-06EF2DF6C81C}" type="pres">
      <dgm:prSet presAssocID="{F5842934-49DE-43ED-82B4-7709CC6D7FEC}" presName="composite" presStyleCnt="0"/>
      <dgm:spPr/>
    </dgm:pt>
    <dgm:pt modelId="{AD2C023A-0D67-45C8-9496-227BBA37BBC2}" type="pres">
      <dgm:prSet presAssocID="{F5842934-49DE-43ED-82B4-7709CC6D7FEC}" presName="ConnectorPoint" presStyleLbl="lnNode1" presStyleIdx="2"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6CD3BD0-0403-4344-B9F4-C9ED3CF58CA7}" type="pres">
      <dgm:prSet presAssocID="{F5842934-49DE-43ED-82B4-7709CC6D7FEC}" presName="DropPinPlaceHolder" presStyleCnt="0"/>
      <dgm:spPr/>
    </dgm:pt>
    <dgm:pt modelId="{53F71B93-2268-4B79-9AD4-2134A0A0BD6B}" type="pres">
      <dgm:prSet presAssocID="{F5842934-49DE-43ED-82B4-7709CC6D7FEC}" presName="DropPin" presStyleLbl="alignNode1" presStyleIdx="2" presStyleCnt="4"/>
      <dgm:spPr/>
    </dgm:pt>
    <dgm:pt modelId="{BF37D97C-42FB-4D13-AFEC-77523ACFA0B3}" type="pres">
      <dgm:prSet presAssocID="{F5842934-49DE-43ED-82B4-7709CC6D7FEC}"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073A1D24-F726-4628-BFE6-508AC9B8A606}" type="pres">
      <dgm:prSet presAssocID="{F5842934-49DE-43ED-82B4-7709CC6D7FEC}" presName="L2TextContainer" presStyleLbl="revTx" presStyleIdx="4" presStyleCnt="8">
        <dgm:presLayoutVars>
          <dgm:bulletEnabled val="1"/>
        </dgm:presLayoutVars>
      </dgm:prSet>
      <dgm:spPr/>
    </dgm:pt>
    <dgm:pt modelId="{FFC5BFD3-3DE0-499D-AAE1-B4077E0DFE13}" type="pres">
      <dgm:prSet presAssocID="{F5842934-49DE-43ED-82B4-7709CC6D7FEC}" presName="L1TextContainer" presStyleLbl="revTx" presStyleIdx="5" presStyleCnt="8">
        <dgm:presLayoutVars>
          <dgm:chMax val="1"/>
          <dgm:chPref val="1"/>
          <dgm:bulletEnabled val="1"/>
        </dgm:presLayoutVars>
      </dgm:prSet>
      <dgm:spPr/>
    </dgm:pt>
    <dgm:pt modelId="{704C25A7-3EA8-4A5A-AC9D-1FD6FEC01564}" type="pres">
      <dgm:prSet presAssocID="{F5842934-49DE-43ED-82B4-7709CC6D7FEC}" presName="ConnectLine" presStyleLbl="sibTrans1D1" presStyleIdx="2" presStyleCnt="4"/>
      <dgm:spPr>
        <a:noFill/>
        <a:ln w="12700" cap="flat" cmpd="sng" algn="ctr">
          <a:solidFill>
            <a:schemeClr val="accent1">
              <a:hueOff val="0"/>
              <a:satOff val="0"/>
              <a:lumOff val="0"/>
              <a:alphaOff val="0"/>
            </a:schemeClr>
          </a:solidFill>
          <a:prstDash val="dash"/>
          <a:miter lim="800000"/>
        </a:ln>
        <a:effectLst/>
      </dgm:spPr>
    </dgm:pt>
    <dgm:pt modelId="{2449386A-B8F8-4279-9238-7E861C5F7F58}" type="pres">
      <dgm:prSet presAssocID="{F5842934-49DE-43ED-82B4-7709CC6D7FEC}" presName="EmptyPlaceHolder" presStyleCnt="0"/>
      <dgm:spPr/>
    </dgm:pt>
    <dgm:pt modelId="{7FB2CF73-B596-4FD1-9FD2-D3B5B75D9F05}" type="pres">
      <dgm:prSet presAssocID="{387E8298-9C2C-4623-9319-4D0A4B322F6F}" presName="spaceBetweenRectangles" presStyleCnt="0"/>
      <dgm:spPr/>
    </dgm:pt>
    <dgm:pt modelId="{23D448AE-C5AF-47E4-BEEC-7CEF912B9704}" type="pres">
      <dgm:prSet presAssocID="{8ED5951A-1AEC-41CC-9D1C-66380E4C4C7D}" presName="composite" presStyleCnt="0"/>
      <dgm:spPr/>
    </dgm:pt>
    <dgm:pt modelId="{1C1E9E7F-03A3-40B4-B689-9C96B1E33A11}" type="pres">
      <dgm:prSet presAssocID="{8ED5951A-1AEC-41CC-9D1C-66380E4C4C7D}" presName="ConnectorPoint" presStyleLbl="lnNode1" presStyleIdx="3" presStyleCnt="4"/>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48A1F50-21FB-4B15-90DE-68400E7EBF9C}" type="pres">
      <dgm:prSet presAssocID="{8ED5951A-1AEC-41CC-9D1C-66380E4C4C7D}" presName="DropPinPlaceHolder" presStyleCnt="0"/>
      <dgm:spPr/>
    </dgm:pt>
    <dgm:pt modelId="{E4647674-2CAE-4644-869A-F79B91D8F1C4}" type="pres">
      <dgm:prSet presAssocID="{8ED5951A-1AEC-41CC-9D1C-66380E4C4C7D}" presName="DropPin" presStyleLbl="alignNode1" presStyleIdx="3" presStyleCnt="4"/>
      <dgm:spPr/>
    </dgm:pt>
    <dgm:pt modelId="{82C74F12-5641-45E3-BABB-9E118A7A07AA}" type="pres">
      <dgm:prSet presAssocID="{8ED5951A-1AEC-41CC-9D1C-66380E4C4C7D}"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9F1A54C8-1F90-4BC5-9889-860A6810C6B9}" type="pres">
      <dgm:prSet presAssocID="{8ED5951A-1AEC-41CC-9D1C-66380E4C4C7D}" presName="L2TextContainer" presStyleLbl="revTx" presStyleIdx="6" presStyleCnt="8">
        <dgm:presLayoutVars>
          <dgm:bulletEnabled val="1"/>
        </dgm:presLayoutVars>
      </dgm:prSet>
      <dgm:spPr/>
    </dgm:pt>
    <dgm:pt modelId="{792FAD46-E146-4AB9-B3FE-DAEF2FE39331}" type="pres">
      <dgm:prSet presAssocID="{8ED5951A-1AEC-41CC-9D1C-66380E4C4C7D}" presName="L1TextContainer" presStyleLbl="revTx" presStyleIdx="7" presStyleCnt="8">
        <dgm:presLayoutVars>
          <dgm:chMax val="1"/>
          <dgm:chPref val="1"/>
          <dgm:bulletEnabled val="1"/>
        </dgm:presLayoutVars>
      </dgm:prSet>
      <dgm:spPr/>
    </dgm:pt>
    <dgm:pt modelId="{10ABE434-8733-468C-A57F-2873917C9BF0}" type="pres">
      <dgm:prSet presAssocID="{8ED5951A-1AEC-41CC-9D1C-66380E4C4C7D}" presName="ConnectLine" presStyleLbl="sibTrans1D1" presStyleIdx="3" presStyleCnt="4"/>
      <dgm:spPr>
        <a:noFill/>
        <a:ln w="12700" cap="flat" cmpd="sng" algn="ctr">
          <a:solidFill>
            <a:schemeClr val="accent1">
              <a:hueOff val="0"/>
              <a:satOff val="0"/>
              <a:lumOff val="0"/>
              <a:alphaOff val="0"/>
            </a:schemeClr>
          </a:solidFill>
          <a:prstDash val="dash"/>
          <a:miter lim="800000"/>
        </a:ln>
        <a:effectLst/>
      </dgm:spPr>
    </dgm:pt>
    <dgm:pt modelId="{7C2B3705-5DFB-4EB9-9356-F817665A786E}" type="pres">
      <dgm:prSet presAssocID="{8ED5951A-1AEC-41CC-9D1C-66380E4C4C7D}" presName="EmptyPlaceHolder" presStyleCnt="0"/>
      <dgm:spPr/>
    </dgm:pt>
  </dgm:ptLst>
  <dgm:cxnLst>
    <dgm:cxn modelId="{C12D9008-C69D-4403-B2D1-7DE20FAA0533}" srcId="{F5842934-49DE-43ED-82B4-7709CC6D7FEC}" destId="{10BDDED8-AC60-49C6-8270-0BD73F692DAF}" srcOrd="0" destOrd="0" parTransId="{E91C331F-C551-400A-BAE4-E426508FEF91}" sibTransId="{0EC4A038-BE64-479B-A7A4-BF45F89740A3}"/>
    <dgm:cxn modelId="{A422F82A-062B-4D3A-B2FE-16E8C96F3234}" type="presOf" srcId="{5C7BE9B7-4A49-459B-94D0-D0CF252D5DAC}" destId="{9F1A54C8-1F90-4BC5-9889-860A6810C6B9}" srcOrd="0" destOrd="0" presId="urn:microsoft.com/office/officeart/2017/3/layout/DropPinTimeline"/>
    <dgm:cxn modelId="{413FA339-012A-49E5-9CCF-FBB6984A2242}" srcId="{7D1AEFF5-8264-4C47-8815-AAB922F9F4B9}" destId="{8ED5951A-1AEC-41CC-9D1C-66380E4C4C7D}" srcOrd="3" destOrd="0" parTransId="{9FD5575F-A6D7-45D8-B683-9D50F72324CE}" sibTransId="{966A9EB6-0663-4FE6-AEDA-0885BCF89E2E}"/>
    <dgm:cxn modelId="{4F70D040-E7C9-4F09-8FE7-B8995C082FFC}" srcId="{9D08523B-CEA1-49AB-B044-EF24A97E41E9}" destId="{79D392FE-FA14-4608-B02F-5F5DB24CE7AA}" srcOrd="0" destOrd="0" parTransId="{9BAC3D45-2C3C-4CB8-9D5E-79CF5F4B41B3}" sibTransId="{E4097467-BCA4-434D-AEAD-92BDF0D4BAD4}"/>
    <dgm:cxn modelId="{06931343-0A28-45F6-8888-088451D78A3C}" srcId="{7D1AEFF5-8264-4C47-8815-AAB922F9F4B9}" destId="{E7CFCC7B-8409-4D27-8317-2D24CEB80702}" srcOrd="0" destOrd="0" parTransId="{C8BD264D-4CF5-4906-A269-76DEF3E9AF22}" sibTransId="{3C8AFF5B-2951-453F-B8CA-E9ABB8268F70}"/>
    <dgm:cxn modelId="{F09AE968-9767-429A-B04C-42FE6E5DB91A}" type="presOf" srcId="{F5842934-49DE-43ED-82B4-7709CC6D7FEC}" destId="{FFC5BFD3-3DE0-499D-AAE1-B4077E0DFE13}" srcOrd="0" destOrd="0" presId="urn:microsoft.com/office/officeart/2017/3/layout/DropPinTimeline"/>
    <dgm:cxn modelId="{DFE49D6C-8DB8-4E36-8570-4CCFF42FDD40}" srcId="{E7CFCC7B-8409-4D27-8317-2D24CEB80702}" destId="{FB3FDDAD-9E81-49AD-AF94-CB43B922DCE1}" srcOrd="0" destOrd="0" parTransId="{E5B37278-D52C-4369-9A14-5A4D50A452B2}" sibTransId="{67AFF57C-ABC7-4400-975A-9DB6718A0EE3}"/>
    <dgm:cxn modelId="{D4D70A50-B50D-48E8-A2B4-F16F893323C3}" srcId="{8ED5951A-1AEC-41CC-9D1C-66380E4C4C7D}" destId="{5C7BE9B7-4A49-459B-94D0-D0CF252D5DAC}" srcOrd="0" destOrd="0" parTransId="{2DB169C9-BC33-478E-9A68-B24C35E598F7}" sibTransId="{2608360A-8734-4F1D-AC48-0B4DD6C0B172}"/>
    <dgm:cxn modelId="{3DBC477E-7672-4706-82C6-B5F58295CA27}" type="presOf" srcId="{FB3FDDAD-9E81-49AD-AF94-CB43B922DCE1}" destId="{216907A0-DD72-4A8C-B01B-408F87DAC932}" srcOrd="0" destOrd="0" presId="urn:microsoft.com/office/officeart/2017/3/layout/DropPinTimeline"/>
    <dgm:cxn modelId="{A2AC1E81-4432-4DB1-9C14-D85CEA2ABF58}" type="presOf" srcId="{7D1AEFF5-8264-4C47-8815-AAB922F9F4B9}" destId="{16AC5898-CF02-4B6F-8741-FAEECE117006}" srcOrd="0" destOrd="0" presId="urn:microsoft.com/office/officeart/2017/3/layout/DropPinTimeline"/>
    <dgm:cxn modelId="{5D6E1A87-6D29-4D31-943D-C84192C8FF84}" srcId="{7D1AEFF5-8264-4C47-8815-AAB922F9F4B9}" destId="{9D08523B-CEA1-49AB-B044-EF24A97E41E9}" srcOrd="1" destOrd="0" parTransId="{D070F6A0-E715-4548-9F19-59113155B131}" sibTransId="{BF1D705E-86BE-4BE4-A16D-8016ACF50543}"/>
    <dgm:cxn modelId="{9FA9408D-255D-4113-A991-341DBD3968A9}" type="presOf" srcId="{8ED5951A-1AEC-41CC-9D1C-66380E4C4C7D}" destId="{792FAD46-E146-4AB9-B3FE-DAEF2FE39331}" srcOrd="0" destOrd="0" presId="urn:microsoft.com/office/officeart/2017/3/layout/DropPinTimeline"/>
    <dgm:cxn modelId="{C597DD8F-EB9D-48F9-B306-E36E07807714}" type="presOf" srcId="{10BDDED8-AC60-49C6-8270-0BD73F692DAF}" destId="{073A1D24-F726-4628-BFE6-508AC9B8A606}" srcOrd="0" destOrd="0" presId="urn:microsoft.com/office/officeart/2017/3/layout/DropPinTimeline"/>
    <dgm:cxn modelId="{69588892-0529-4027-AB70-590AC9A8EA75}" type="presOf" srcId="{E7CFCC7B-8409-4D27-8317-2D24CEB80702}" destId="{A3387D21-30D7-48E8-8BA4-60F2134170E6}" srcOrd="0" destOrd="0" presId="urn:microsoft.com/office/officeart/2017/3/layout/DropPinTimeline"/>
    <dgm:cxn modelId="{7B30ABB7-9514-43B5-A787-6296D18D94AB}" type="presOf" srcId="{9D08523B-CEA1-49AB-B044-EF24A97E41E9}" destId="{CE62289B-0213-4FDF-A0B1-F8C3097CCF81}" srcOrd="0" destOrd="0" presId="urn:microsoft.com/office/officeart/2017/3/layout/DropPinTimeline"/>
    <dgm:cxn modelId="{0ECFE3BD-636D-4583-B59C-21D78D93D0A9}" type="presOf" srcId="{79D392FE-FA14-4608-B02F-5F5DB24CE7AA}" destId="{27142F02-2E12-4AC2-B5F7-CD801E2F1655}" srcOrd="0" destOrd="0" presId="urn:microsoft.com/office/officeart/2017/3/layout/DropPinTimeline"/>
    <dgm:cxn modelId="{BBE640BE-AE1A-468F-84F6-1F7C40F3A39C}" srcId="{7D1AEFF5-8264-4C47-8815-AAB922F9F4B9}" destId="{F5842934-49DE-43ED-82B4-7709CC6D7FEC}" srcOrd="2" destOrd="0" parTransId="{FBC9970D-2ADA-4C41-A6B1-AEBE8D30145C}" sibTransId="{387E8298-9C2C-4623-9319-4D0A4B322F6F}"/>
    <dgm:cxn modelId="{180CC793-E1A7-42A3-A431-33CAC591E0E4}" type="presParOf" srcId="{16AC5898-CF02-4B6F-8741-FAEECE117006}" destId="{6267CBDB-36FE-4432-94B8-65FDDB67D573}" srcOrd="0" destOrd="0" presId="urn:microsoft.com/office/officeart/2017/3/layout/DropPinTimeline"/>
    <dgm:cxn modelId="{7B06C728-B044-4847-BEFB-253679041835}" type="presParOf" srcId="{16AC5898-CF02-4B6F-8741-FAEECE117006}" destId="{4C88277C-2C17-4D81-B767-3486F2F0F72F}" srcOrd="1" destOrd="0" presId="urn:microsoft.com/office/officeart/2017/3/layout/DropPinTimeline"/>
    <dgm:cxn modelId="{69E5FB0A-7E26-4CC4-8A48-E6D68DCCE8F0}" type="presParOf" srcId="{4C88277C-2C17-4D81-B767-3486F2F0F72F}" destId="{F651E975-8D0B-417F-9FFF-F0DED0F056E0}" srcOrd="0" destOrd="0" presId="urn:microsoft.com/office/officeart/2017/3/layout/DropPinTimeline"/>
    <dgm:cxn modelId="{D3FFCD76-8ADA-4CDB-A3D0-8EE9C953E459}" type="presParOf" srcId="{F651E975-8D0B-417F-9FFF-F0DED0F056E0}" destId="{A7F10AC2-ACB1-4699-965A-1DCBD474E6A7}" srcOrd="0" destOrd="0" presId="urn:microsoft.com/office/officeart/2017/3/layout/DropPinTimeline"/>
    <dgm:cxn modelId="{F662523A-D10E-4841-AF98-F8EE77D6B0E3}" type="presParOf" srcId="{F651E975-8D0B-417F-9FFF-F0DED0F056E0}" destId="{C89C5F6A-4583-4AD0-8FAF-AF30A1206DB6}" srcOrd="1" destOrd="0" presId="urn:microsoft.com/office/officeart/2017/3/layout/DropPinTimeline"/>
    <dgm:cxn modelId="{265F5260-BA5B-458F-A0CF-7307A8D2E650}" type="presParOf" srcId="{C89C5F6A-4583-4AD0-8FAF-AF30A1206DB6}" destId="{0CB6E021-B233-47B6-AABC-D31D602497CB}" srcOrd="0" destOrd="0" presId="urn:microsoft.com/office/officeart/2017/3/layout/DropPinTimeline"/>
    <dgm:cxn modelId="{2E2EA0F0-21F4-4A86-9FC5-DB8682F47AC6}" type="presParOf" srcId="{C89C5F6A-4583-4AD0-8FAF-AF30A1206DB6}" destId="{DF456A5D-9A39-49E4-87E7-C03B639F978C}" srcOrd="1" destOrd="0" presId="urn:microsoft.com/office/officeart/2017/3/layout/DropPinTimeline"/>
    <dgm:cxn modelId="{84118E76-A73E-43F7-A0FD-090A5EE77354}" type="presParOf" srcId="{F651E975-8D0B-417F-9FFF-F0DED0F056E0}" destId="{216907A0-DD72-4A8C-B01B-408F87DAC932}" srcOrd="2" destOrd="0" presId="urn:microsoft.com/office/officeart/2017/3/layout/DropPinTimeline"/>
    <dgm:cxn modelId="{B9282342-895D-4F30-BF9A-ACD5BDA2671A}" type="presParOf" srcId="{F651E975-8D0B-417F-9FFF-F0DED0F056E0}" destId="{A3387D21-30D7-48E8-8BA4-60F2134170E6}" srcOrd="3" destOrd="0" presId="urn:microsoft.com/office/officeart/2017/3/layout/DropPinTimeline"/>
    <dgm:cxn modelId="{691BFB06-FB4E-46F1-8A98-569C21A38074}" type="presParOf" srcId="{F651E975-8D0B-417F-9FFF-F0DED0F056E0}" destId="{DB2AEB7D-06F4-4443-9F48-45ECB63C28B8}" srcOrd="4" destOrd="0" presId="urn:microsoft.com/office/officeart/2017/3/layout/DropPinTimeline"/>
    <dgm:cxn modelId="{30B3D5B5-847B-48D9-AE0B-F1CCA0E4F3AF}" type="presParOf" srcId="{F651E975-8D0B-417F-9FFF-F0DED0F056E0}" destId="{0E4182FE-9DC9-4227-B0A9-AE51E36379AD}" srcOrd="5" destOrd="0" presId="urn:microsoft.com/office/officeart/2017/3/layout/DropPinTimeline"/>
    <dgm:cxn modelId="{D7C26614-E7CB-4C1D-8467-FE270C4DBA3F}" type="presParOf" srcId="{4C88277C-2C17-4D81-B767-3486F2F0F72F}" destId="{78E934A6-B10C-4558-B2B0-E983C145D005}" srcOrd="1" destOrd="0" presId="urn:microsoft.com/office/officeart/2017/3/layout/DropPinTimeline"/>
    <dgm:cxn modelId="{0FC199A8-7AF0-4611-97C5-446132206784}" type="presParOf" srcId="{4C88277C-2C17-4D81-B767-3486F2F0F72F}" destId="{BC14EF8B-CAFD-40C2-81DB-C2B17C84C6D0}" srcOrd="2" destOrd="0" presId="urn:microsoft.com/office/officeart/2017/3/layout/DropPinTimeline"/>
    <dgm:cxn modelId="{B9FE2596-6FDF-4FF1-8B26-80B3E4056B73}" type="presParOf" srcId="{BC14EF8B-CAFD-40C2-81DB-C2B17C84C6D0}" destId="{0D52BE5F-0D26-46E7-AF7E-A650CF14F788}" srcOrd="0" destOrd="0" presId="urn:microsoft.com/office/officeart/2017/3/layout/DropPinTimeline"/>
    <dgm:cxn modelId="{F7601F3F-735F-429F-A615-5B58A309F846}" type="presParOf" srcId="{BC14EF8B-CAFD-40C2-81DB-C2B17C84C6D0}" destId="{EE9E9D79-3AA1-43DF-A10B-AED3B7C6CE94}" srcOrd="1" destOrd="0" presId="urn:microsoft.com/office/officeart/2017/3/layout/DropPinTimeline"/>
    <dgm:cxn modelId="{FF4D4CF9-27A4-4FD9-8AF6-A2AA08F597DC}" type="presParOf" srcId="{EE9E9D79-3AA1-43DF-A10B-AED3B7C6CE94}" destId="{725F7A49-CE41-48EE-9C0C-101DD84F0617}" srcOrd="0" destOrd="0" presId="urn:microsoft.com/office/officeart/2017/3/layout/DropPinTimeline"/>
    <dgm:cxn modelId="{95FFC4B6-2C71-4C5A-A8B2-36542F4A822D}" type="presParOf" srcId="{EE9E9D79-3AA1-43DF-A10B-AED3B7C6CE94}" destId="{230A7E6B-4125-4A65-B05D-6E17145133CF}" srcOrd="1" destOrd="0" presId="urn:microsoft.com/office/officeart/2017/3/layout/DropPinTimeline"/>
    <dgm:cxn modelId="{CE326F0B-4208-4412-B6C5-A037B1F4897C}" type="presParOf" srcId="{BC14EF8B-CAFD-40C2-81DB-C2B17C84C6D0}" destId="{27142F02-2E12-4AC2-B5F7-CD801E2F1655}" srcOrd="2" destOrd="0" presId="urn:microsoft.com/office/officeart/2017/3/layout/DropPinTimeline"/>
    <dgm:cxn modelId="{E1C90875-B11C-4DA7-BEF9-3D196605F537}" type="presParOf" srcId="{BC14EF8B-CAFD-40C2-81DB-C2B17C84C6D0}" destId="{CE62289B-0213-4FDF-A0B1-F8C3097CCF81}" srcOrd="3" destOrd="0" presId="urn:microsoft.com/office/officeart/2017/3/layout/DropPinTimeline"/>
    <dgm:cxn modelId="{607E13CE-74AF-4A96-8F05-D8679FA2A091}" type="presParOf" srcId="{BC14EF8B-CAFD-40C2-81DB-C2B17C84C6D0}" destId="{C8768EE8-F55D-41E4-A4AC-D49CB89E14F4}" srcOrd="4" destOrd="0" presId="urn:microsoft.com/office/officeart/2017/3/layout/DropPinTimeline"/>
    <dgm:cxn modelId="{8CCD81A8-7B07-46B3-B204-6BD2347F8615}" type="presParOf" srcId="{BC14EF8B-CAFD-40C2-81DB-C2B17C84C6D0}" destId="{AD00E713-E7CD-4BE5-BA46-F6994676DB42}" srcOrd="5" destOrd="0" presId="urn:microsoft.com/office/officeart/2017/3/layout/DropPinTimeline"/>
    <dgm:cxn modelId="{25DE54E6-6234-4836-B09C-A90028F6CFD0}" type="presParOf" srcId="{4C88277C-2C17-4D81-B767-3486F2F0F72F}" destId="{6AD0A0C0-D417-4A60-BB64-0CC2CAFFA517}" srcOrd="3" destOrd="0" presId="urn:microsoft.com/office/officeart/2017/3/layout/DropPinTimeline"/>
    <dgm:cxn modelId="{ECAEEE66-E6FA-46DF-8DDC-87A0D1567B13}" type="presParOf" srcId="{4C88277C-2C17-4D81-B767-3486F2F0F72F}" destId="{363C8C63-9410-4607-8C95-06EF2DF6C81C}" srcOrd="4" destOrd="0" presId="urn:microsoft.com/office/officeart/2017/3/layout/DropPinTimeline"/>
    <dgm:cxn modelId="{E8C9C4F2-6690-4220-A39B-EA7EF880EA13}" type="presParOf" srcId="{363C8C63-9410-4607-8C95-06EF2DF6C81C}" destId="{AD2C023A-0D67-45C8-9496-227BBA37BBC2}" srcOrd="0" destOrd="0" presId="urn:microsoft.com/office/officeart/2017/3/layout/DropPinTimeline"/>
    <dgm:cxn modelId="{1E51DD25-2A2A-457A-99B6-41A2EE5BE2D2}" type="presParOf" srcId="{363C8C63-9410-4607-8C95-06EF2DF6C81C}" destId="{26CD3BD0-0403-4344-B9F4-C9ED3CF58CA7}" srcOrd="1" destOrd="0" presId="urn:microsoft.com/office/officeart/2017/3/layout/DropPinTimeline"/>
    <dgm:cxn modelId="{C54780F4-E2E1-4866-B139-7D043D84715D}" type="presParOf" srcId="{26CD3BD0-0403-4344-B9F4-C9ED3CF58CA7}" destId="{53F71B93-2268-4B79-9AD4-2134A0A0BD6B}" srcOrd="0" destOrd="0" presId="urn:microsoft.com/office/officeart/2017/3/layout/DropPinTimeline"/>
    <dgm:cxn modelId="{D6D9D6AD-3BA0-4D37-9269-ED4F6CE13DC4}" type="presParOf" srcId="{26CD3BD0-0403-4344-B9F4-C9ED3CF58CA7}" destId="{BF37D97C-42FB-4D13-AFEC-77523ACFA0B3}" srcOrd="1" destOrd="0" presId="urn:microsoft.com/office/officeart/2017/3/layout/DropPinTimeline"/>
    <dgm:cxn modelId="{B7EA03F3-9E16-4D0E-BB5B-E0E555ACE6B0}" type="presParOf" srcId="{363C8C63-9410-4607-8C95-06EF2DF6C81C}" destId="{073A1D24-F726-4628-BFE6-508AC9B8A606}" srcOrd="2" destOrd="0" presId="urn:microsoft.com/office/officeart/2017/3/layout/DropPinTimeline"/>
    <dgm:cxn modelId="{2A452C2B-BDE3-4739-A5E7-B20B713FE626}" type="presParOf" srcId="{363C8C63-9410-4607-8C95-06EF2DF6C81C}" destId="{FFC5BFD3-3DE0-499D-AAE1-B4077E0DFE13}" srcOrd="3" destOrd="0" presId="urn:microsoft.com/office/officeart/2017/3/layout/DropPinTimeline"/>
    <dgm:cxn modelId="{8B962384-BA52-45C3-9B45-3E752383BDB8}" type="presParOf" srcId="{363C8C63-9410-4607-8C95-06EF2DF6C81C}" destId="{704C25A7-3EA8-4A5A-AC9D-1FD6FEC01564}" srcOrd="4" destOrd="0" presId="urn:microsoft.com/office/officeart/2017/3/layout/DropPinTimeline"/>
    <dgm:cxn modelId="{EC2AC04C-CB6F-4F2A-9761-9150D83C3AC6}" type="presParOf" srcId="{363C8C63-9410-4607-8C95-06EF2DF6C81C}" destId="{2449386A-B8F8-4279-9238-7E861C5F7F58}" srcOrd="5" destOrd="0" presId="urn:microsoft.com/office/officeart/2017/3/layout/DropPinTimeline"/>
    <dgm:cxn modelId="{952EE9F5-9173-49E9-965F-32FD52F1EC30}" type="presParOf" srcId="{4C88277C-2C17-4D81-B767-3486F2F0F72F}" destId="{7FB2CF73-B596-4FD1-9FD2-D3B5B75D9F05}" srcOrd="5" destOrd="0" presId="urn:microsoft.com/office/officeart/2017/3/layout/DropPinTimeline"/>
    <dgm:cxn modelId="{4612DF34-1773-4C2F-B7A8-CCD0A49C33A6}" type="presParOf" srcId="{4C88277C-2C17-4D81-B767-3486F2F0F72F}" destId="{23D448AE-C5AF-47E4-BEEC-7CEF912B9704}" srcOrd="6" destOrd="0" presId="urn:microsoft.com/office/officeart/2017/3/layout/DropPinTimeline"/>
    <dgm:cxn modelId="{B49D6D5A-D49B-49C6-8C23-5F05903FFA9B}" type="presParOf" srcId="{23D448AE-C5AF-47E4-BEEC-7CEF912B9704}" destId="{1C1E9E7F-03A3-40B4-B689-9C96B1E33A11}" srcOrd="0" destOrd="0" presId="urn:microsoft.com/office/officeart/2017/3/layout/DropPinTimeline"/>
    <dgm:cxn modelId="{C2EF8438-3952-4D54-85D4-2A39DABE0745}" type="presParOf" srcId="{23D448AE-C5AF-47E4-BEEC-7CEF912B9704}" destId="{448A1F50-21FB-4B15-90DE-68400E7EBF9C}" srcOrd="1" destOrd="0" presId="urn:microsoft.com/office/officeart/2017/3/layout/DropPinTimeline"/>
    <dgm:cxn modelId="{97A8A396-BE56-442F-AE7B-138C5F4CB2D1}" type="presParOf" srcId="{448A1F50-21FB-4B15-90DE-68400E7EBF9C}" destId="{E4647674-2CAE-4644-869A-F79B91D8F1C4}" srcOrd="0" destOrd="0" presId="urn:microsoft.com/office/officeart/2017/3/layout/DropPinTimeline"/>
    <dgm:cxn modelId="{F73A727D-5BA2-4391-A70C-806FA7463750}" type="presParOf" srcId="{448A1F50-21FB-4B15-90DE-68400E7EBF9C}" destId="{82C74F12-5641-45E3-BABB-9E118A7A07AA}" srcOrd="1" destOrd="0" presId="urn:microsoft.com/office/officeart/2017/3/layout/DropPinTimeline"/>
    <dgm:cxn modelId="{775A4C5B-AE6B-4C34-A257-BABDD675AD50}" type="presParOf" srcId="{23D448AE-C5AF-47E4-BEEC-7CEF912B9704}" destId="{9F1A54C8-1F90-4BC5-9889-860A6810C6B9}" srcOrd="2" destOrd="0" presId="urn:microsoft.com/office/officeart/2017/3/layout/DropPinTimeline"/>
    <dgm:cxn modelId="{219CFF18-E349-487E-8B03-1FC1824B5597}" type="presParOf" srcId="{23D448AE-C5AF-47E4-BEEC-7CEF912B9704}" destId="{792FAD46-E146-4AB9-B3FE-DAEF2FE39331}" srcOrd="3" destOrd="0" presId="urn:microsoft.com/office/officeart/2017/3/layout/DropPinTimeline"/>
    <dgm:cxn modelId="{BE830D36-3B56-4038-9C01-0B1C5E340964}" type="presParOf" srcId="{23D448AE-C5AF-47E4-BEEC-7CEF912B9704}" destId="{10ABE434-8733-468C-A57F-2873917C9BF0}" srcOrd="4" destOrd="0" presId="urn:microsoft.com/office/officeart/2017/3/layout/DropPinTimeline"/>
    <dgm:cxn modelId="{52941101-8B4A-44AB-A903-C5687FABA071}" type="presParOf" srcId="{23D448AE-C5AF-47E4-BEEC-7CEF912B9704}" destId="{7C2B3705-5DFB-4EB9-9356-F817665A786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9D2E5-2366-46D5-886A-A72D8F5748E2}" type="doc">
      <dgm:prSet loTypeId="urn:microsoft.com/office/officeart/2016/7/layout/HexagonTimeline" loCatId="process" qsTypeId="urn:microsoft.com/office/officeart/2005/8/quickstyle/simple1" qsCatId="simple" csTypeId="urn:microsoft.com/office/officeart/2005/8/colors/accent2_2" csCatId="accent2" phldr="1"/>
      <dgm:spPr/>
      <dgm:t>
        <a:bodyPr/>
        <a:lstStyle/>
        <a:p>
          <a:endParaRPr lang="en-US"/>
        </a:p>
      </dgm:t>
    </dgm:pt>
    <dgm:pt modelId="{9F1E736E-0F74-4793-801A-2A7C178ECE80}">
      <dgm:prSet/>
      <dgm:spPr/>
      <dgm:t>
        <a:bodyPr/>
        <a:lstStyle/>
        <a:p>
          <a:r>
            <a:rPr lang="en-US" dirty="0"/>
            <a:t>Week 1</a:t>
          </a:r>
        </a:p>
      </dgm:t>
    </dgm:pt>
    <dgm:pt modelId="{679CE5BE-23C9-4F65-93B2-4664C7036960}" type="parTrans" cxnId="{6797F530-06C7-4F58-91C8-991278CD9E44}">
      <dgm:prSet/>
      <dgm:spPr/>
      <dgm:t>
        <a:bodyPr/>
        <a:lstStyle/>
        <a:p>
          <a:endParaRPr lang="en-US"/>
        </a:p>
      </dgm:t>
    </dgm:pt>
    <dgm:pt modelId="{8FB1F9EC-FBC4-4E14-BD38-49C81FE10202}" type="sibTrans" cxnId="{6797F530-06C7-4F58-91C8-991278CD9E44}">
      <dgm:prSet/>
      <dgm:spPr/>
      <dgm:t>
        <a:bodyPr/>
        <a:lstStyle/>
        <a:p>
          <a:endParaRPr lang="en-US"/>
        </a:p>
      </dgm:t>
    </dgm:pt>
    <dgm:pt modelId="{29E9EFDC-1995-4B95-B214-C28F35E51161}">
      <dgm:prSet/>
      <dgm:spPr/>
      <dgm:t>
        <a:bodyPr/>
        <a:lstStyle/>
        <a:p>
          <a:r>
            <a:rPr lang="en-US" dirty="0"/>
            <a:t>Part 1 released on portal</a:t>
          </a:r>
        </a:p>
        <a:p>
          <a:r>
            <a:rPr lang="en-US" dirty="0"/>
            <a:t>Part 1 independent session 1</a:t>
          </a:r>
        </a:p>
      </dgm:t>
    </dgm:pt>
    <dgm:pt modelId="{7F45FEB8-7EEA-49C4-AF71-045708C2A413}" type="parTrans" cxnId="{3326D364-F437-4415-A136-20D9854B77C0}">
      <dgm:prSet/>
      <dgm:spPr/>
      <dgm:t>
        <a:bodyPr/>
        <a:lstStyle/>
        <a:p>
          <a:endParaRPr lang="en-US"/>
        </a:p>
      </dgm:t>
    </dgm:pt>
    <dgm:pt modelId="{8F331594-1DBA-40B0-9372-D0B374100501}" type="sibTrans" cxnId="{3326D364-F437-4415-A136-20D9854B77C0}">
      <dgm:prSet/>
      <dgm:spPr/>
      <dgm:t>
        <a:bodyPr/>
        <a:lstStyle/>
        <a:p>
          <a:endParaRPr lang="en-US"/>
        </a:p>
      </dgm:t>
    </dgm:pt>
    <dgm:pt modelId="{F748618D-BB3E-464F-9239-67D16A9F3781}">
      <dgm:prSet/>
      <dgm:spPr/>
      <dgm:t>
        <a:bodyPr/>
        <a:lstStyle/>
        <a:p>
          <a:r>
            <a:rPr lang="en-US" dirty="0"/>
            <a:t>Week 2</a:t>
          </a:r>
        </a:p>
      </dgm:t>
    </dgm:pt>
    <dgm:pt modelId="{643F4BF9-E87E-4C07-AB2F-EDC657E31ABF}" type="parTrans" cxnId="{D89F0B23-0737-4F83-B641-7CBE05CCBF2A}">
      <dgm:prSet/>
      <dgm:spPr/>
      <dgm:t>
        <a:bodyPr/>
        <a:lstStyle/>
        <a:p>
          <a:endParaRPr lang="en-US"/>
        </a:p>
      </dgm:t>
    </dgm:pt>
    <dgm:pt modelId="{CFEDFECE-FF2C-4415-8E2E-70F615DD3775}" type="sibTrans" cxnId="{D89F0B23-0737-4F83-B641-7CBE05CCBF2A}">
      <dgm:prSet/>
      <dgm:spPr/>
      <dgm:t>
        <a:bodyPr/>
        <a:lstStyle/>
        <a:p>
          <a:endParaRPr lang="en-US"/>
        </a:p>
      </dgm:t>
    </dgm:pt>
    <dgm:pt modelId="{11431F89-C08F-4D3F-9637-516665B05A16}">
      <dgm:prSet/>
      <dgm:spPr/>
      <dgm:t>
        <a:bodyPr/>
        <a:lstStyle/>
        <a:p>
          <a:r>
            <a:rPr lang="en-US"/>
            <a:t>Part 1 facilitated session 2</a:t>
          </a:r>
        </a:p>
      </dgm:t>
    </dgm:pt>
    <dgm:pt modelId="{43FA292D-CBFB-4C20-8B76-F7AF9A4E5922}" type="parTrans" cxnId="{C5217A6E-FAF8-4D82-94C6-3741133DE0E7}">
      <dgm:prSet/>
      <dgm:spPr/>
      <dgm:t>
        <a:bodyPr/>
        <a:lstStyle/>
        <a:p>
          <a:endParaRPr lang="en-US"/>
        </a:p>
      </dgm:t>
    </dgm:pt>
    <dgm:pt modelId="{82D033FF-764F-4459-8FB0-CE0154E32065}" type="sibTrans" cxnId="{C5217A6E-FAF8-4D82-94C6-3741133DE0E7}">
      <dgm:prSet/>
      <dgm:spPr/>
      <dgm:t>
        <a:bodyPr/>
        <a:lstStyle/>
        <a:p>
          <a:endParaRPr lang="en-US"/>
        </a:p>
      </dgm:t>
    </dgm:pt>
    <dgm:pt modelId="{73076257-D864-4A35-B9C0-23F5A2AF647B}">
      <dgm:prSet/>
      <dgm:spPr/>
      <dgm:t>
        <a:bodyPr/>
        <a:lstStyle/>
        <a:p>
          <a:r>
            <a:rPr lang="en-US" dirty="0"/>
            <a:t>Week 3</a:t>
          </a:r>
        </a:p>
      </dgm:t>
    </dgm:pt>
    <dgm:pt modelId="{74E8377A-58FB-4304-9DDC-6AFD4C9CB628}" type="parTrans" cxnId="{FC822A0B-76EA-4F67-9C3F-1FBE3B98D46C}">
      <dgm:prSet/>
      <dgm:spPr/>
      <dgm:t>
        <a:bodyPr/>
        <a:lstStyle/>
        <a:p>
          <a:endParaRPr lang="en-US"/>
        </a:p>
      </dgm:t>
    </dgm:pt>
    <dgm:pt modelId="{E61EEBD9-DE8C-4DB7-9322-50305E5E7DD5}" type="sibTrans" cxnId="{FC822A0B-76EA-4F67-9C3F-1FBE3B98D46C}">
      <dgm:prSet/>
      <dgm:spPr/>
      <dgm:t>
        <a:bodyPr/>
        <a:lstStyle/>
        <a:p>
          <a:endParaRPr lang="en-US"/>
        </a:p>
      </dgm:t>
    </dgm:pt>
    <dgm:pt modelId="{9E3374AF-A04A-4E58-A10F-AF2F3F43A37A}">
      <dgm:prSet/>
      <dgm:spPr/>
      <dgm:t>
        <a:bodyPr/>
        <a:lstStyle/>
        <a:p>
          <a:r>
            <a:rPr lang="en-US" dirty="0"/>
            <a:t>Part 2 released on portal</a:t>
          </a:r>
        </a:p>
        <a:p>
          <a:r>
            <a:rPr lang="en-US" dirty="0"/>
            <a:t>Part 2 independent session 1</a:t>
          </a:r>
        </a:p>
      </dgm:t>
    </dgm:pt>
    <dgm:pt modelId="{4DEA069C-8FF0-4C86-94A6-695F25DC85C0}" type="parTrans" cxnId="{315F2607-BE34-43ED-AF64-29090E9AB368}">
      <dgm:prSet/>
      <dgm:spPr/>
      <dgm:t>
        <a:bodyPr/>
        <a:lstStyle/>
        <a:p>
          <a:endParaRPr lang="en-US"/>
        </a:p>
      </dgm:t>
    </dgm:pt>
    <dgm:pt modelId="{7AA83787-00E1-4E9C-8201-E4696CA485D7}" type="sibTrans" cxnId="{315F2607-BE34-43ED-AF64-29090E9AB368}">
      <dgm:prSet/>
      <dgm:spPr/>
      <dgm:t>
        <a:bodyPr/>
        <a:lstStyle/>
        <a:p>
          <a:endParaRPr lang="en-US"/>
        </a:p>
      </dgm:t>
    </dgm:pt>
    <dgm:pt modelId="{A3CE9EE7-C589-41C8-8AC8-123E97D934FE}">
      <dgm:prSet/>
      <dgm:spPr/>
      <dgm:t>
        <a:bodyPr/>
        <a:lstStyle/>
        <a:p>
          <a:r>
            <a:rPr lang="en-US" dirty="0"/>
            <a:t>Week 4</a:t>
          </a:r>
        </a:p>
      </dgm:t>
    </dgm:pt>
    <dgm:pt modelId="{1E6F1D39-862E-470E-BCCE-CF1AED359EFD}" type="parTrans" cxnId="{9D66EE13-C7A3-466B-8647-E5107B8AFC4B}">
      <dgm:prSet/>
      <dgm:spPr/>
      <dgm:t>
        <a:bodyPr/>
        <a:lstStyle/>
        <a:p>
          <a:endParaRPr lang="en-US"/>
        </a:p>
      </dgm:t>
    </dgm:pt>
    <dgm:pt modelId="{0CD9D679-8290-4C60-BB19-93E80E5AFEE1}" type="sibTrans" cxnId="{9D66EE13-C7A3-466B-8647-E5107B8AFC4B}">
      <dgm:prSet/>
      <dgm:spPr/>
      <dgm:t>
        <a:bodyPr/>
        <a:lstStyle/>
        <a:p>
          <a:endParaRPr lang="en-US"/>
        </a:p>
      </dgm:t>
    </dgm:pt>
    <dgm:pt modelId="{E47135B7-21D8-47FF-A90D-772DAE5426A0}">
      <dgm:prSet/>
      <dgm:spPr/>
      <dgm:t>
        <a:bodyPr/>
        <a:lstStyle/>
        <a:p>
          <a:r>
            <a:rPr lang="en-US" dirty="0"/>
            <a:t>Part 2 facilitated session 2</a:t>
          </a:r>
        </a:p>
      </dgm:t>
    </dgm:pt>
    <dgm:pt modelId="{8FAB7DE7-932B-401A-8A4D-8A05DA22019B}" type="parTrans" cxnId="{54760549-D081-4F61-96A8-AF0257B114D6}">
      <dgm:prSet/>
      <dgm:spPr/>
      <dgm:t>
        <a:bodyPr/>
        <a:lstStyle/>
        <a:p>
          <a:endParaRPr lang="en-US"/>
        </a:p>
      </dgm:t>
    </dgm:pt>
    <dgm:pt modelId="{B294ECFD-DE97-48A9-9ED5-797797414765}" type="sibTrans" cxnId="{54760549-D081-4F61-96A8-AF0257B114D6}">
      <dgm:prSet/>
      <dgm:spPr/>
      <dgm:t>
        <a:bodyPr/>
        <a:lstStyle/>
        <a:p>
          <a:endParaRPr lang="en-US"/>
        </a:p>
      </dgm:t>
    </dgm:pt>
    <dgm:pt modelId="{3B316968-3918-4BA7-880F-267363A2E3D0}" type="pres">
      <dgm:prSet presAssocID="{FF79D2E5-2366-46D5-886A-A72D8F5748E2}" presName="Name0" presStyleCnt="0">
        <dgm:presLayoutVars>
          <dgm:chMax/>
          <dgm:chPref/>
          <dgm:animLvl val="lvl"/>
        </dgm:presLayoutVars>
      </dgm:prSet>
      <dgm:spPr/>
    </dgm:pt>
    <dgm:pt modelId="{1D74DE1A-B787-4670-BE22-2D345CA436F2}" type="pres">
      <dgm:prSet presAssocID="{9F1E736E-0F74-4793-801A-2A7C178ECE80}" presName="composite" presStyleCnt="0"/>
      <dgm:spPr/>
    </dgm:pt>
    <dgm:pt modelId="{B2F571BF-F37A-402B-A879-A167B2366C44}" type="pres">
      <dgm:prSet presAssocID="{9F1E736E-0F74-4793-801A-2A7C178ECE80}" presName="Parent1" presStyleLbl="alignNode1" presStyleIdx="0" presStyleCnt="4">
        <dgm:presLayoutVars>
          <dgm:chMax val="1"/>
          <dgm:chPref val="1"/>
          <dgm:bulletEnabled val="1"/>
        </dgm:presLayoutVars>
      </dgm:prSet>
      <dgm:spPr/>
    </dgm:pt>
    <dgm:pt modelId="{15EFC0C9-AA5E-4C7C-8EDB-697349B5E945}" type="pres">
      <dgm:prSet presAssocID="{9F1E736E-0F74-4793-801A-2A7C178ECE80}" presName="Childtext1" presStyleLbl="revTx" presStyleIdx="0" presStyleCnt="4">
        <dgm:presLayoutVars>
          <dgm:chMax val="0"/>
          <dgm:chPref val="0"/>
          <dgm:bulletEnabled/>
        </dgm:presLayoutVars>
      </dgm:prSet>
      <dgm:spPr/>
    </dgm:pt>
    <dgm:pt modelId="{AF653E16-2A7F-4883-AED8-944A453601FA}" type="pres">
      <dgm:prSet presAssocID="{9F1E736E-0F74-4793-801A-2A7C178ECE80}"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EC8A0A8C-0D8B-48BA-8ADD-F96F5FB3099F}" type="pres">
      <dgm:prSet presAssocID="{9F1E736E-0F74-4793-801A-2A7C178ECE80}" presName="ConnectLineEnd" presStyleLbl="node1" presStyleIdx="0" presStyleCnt="4"/>
      <dgm:spPr/>
    </dgm:pt>
    <dgm:pt modelId="{C1E21C7F-8343-4E61-A6D7-962FBEE56A56}" type="pres">
      <dgm:prSet presAssocID="{9F1E736E-0F74-4793-801A-2A7C178ECE80}" presName="EmptyPane" presStyleCnt="0"/>
      <dgm:spPr/>
    </dgm:pt>
    <dgm:pt modelId="{A3839EC9-C9DA-4270-B0A4-62A7F8833092}" type="pres">
      <dgm:prSet presAssocID="{8FB1F9EC-FBC4-4E14-BD38-49C81FE10202}" presName="spaceBetweenRectangles" presStyleLbl="fgAcc1" presStyleIdx="0" presStyleCnt="3"/>
      <dgm:spPr/>
    </dgm:pt>
    <dgm:pt modelId="{C5863340-487A-463B-9735-2A301B92BF6B}" type="pres">
      <dgm:prSet presAssocID="{F748618D-BB3E-464F-9239-67D16A9F3781}" presName="composite" presStyleCnt="0"/>
      <dgm:spPr/>
    </dgm:pt>
    <dgm:pt modelId="{D082B915-C0D1-4E81-963C-4F98E15CAB94}" type="pres">
      <dgm:prSet presAssocID="{F748618D-BB3E-464F-9239-67D16A9F3781}" presName="Parent1" presStyleLbl="alignNode1" presStyleIdx="1" presStyleCnt="4">
        <dgm:presLayoutVars>
          <dgm:chMax val="1"/>
          <dgm:chPref val="1"/>
          <dgm:bulletEnabled val="1"/>
        </dgm:presLayoutVars>
      </dgm:prSet>
      <dgm:spPr/>
    </dgm:pt>
    <dgm:pt modelId="{D23F1C19-BD02-4A69-A901-AEDA03C54BA1}" type="pres">
      <dgm:prSet presAssocID="{F748618D-BB3E-464F-9239-67D16A9F3781}" presName="Childtext1" presStyleLbl="revTx" presStyleIdx="1" presStyleCnt="4">
        <dgm:presLayoutVars>
          <dgm:chMax val="0"/>
          <dgm:chPref val="0"/>
          <dgm:bulletEnabled/>
        </dgm:presLayoutVars>
      </dgm:prSet>
      <dgm:spPr/>
    </dgm:pt>
    <dgm:pt modelId="{B476155E-1595-48D2-9CAD-4B4049F884AE}" type="pres">
      <dgm:prSet presAssocID="{F748618D-BB3E-464F-9239-67D16A9F3781}" presName="ConnectLine" presStyleLbl="sibTrans1D1" presStyleIdx="1" presStyleCnt="4"/>
      <dgm:spPr>
        <a:noFill/>
        <a:ln w="12700" cap="flat" cmpd="sng" algn="ctr">
          <a:solidFill>
            <a:schemeClr val="accent2">
              <a:hueOff val="0"/>
              <a:satOff val="0"/>
              <a:lumOff val="0"/>
              <a:alphaOff val="0"/>
            </a:schemeClr>
          </a:solidFill>
          <a:prstDash val="dash"/>
          <a:miter lim="800000"/>
        </a:ln>
        <a:effectLst/>
      </dgm:spPr>
    </dgm:pt>
    <dgm:pt modelId="{BAEA27E8-85E6-4F09-87A6-537C78A3446A}" type="pres">
      <dgm:prSet presAssocID="{F748618D-BB3E-464F-9239-67D16A9F3781}" presName="ConnectLineEnd" presStyleLbl="node1" presStyleIdx="1" presStyleCnt="4"/>
      <dgm:spPr/>
    </dgm:pt>
    <dgm:pt modelId="{D324019D-6204-42B0-8817-0D4DB7D47540}" type="pres">
      <dgm:prSet presAssocID="{F748618D-BB3E-464F-9239-67D16A9F3781}" presName="EmptyPane" presStyleCnt="0"/>
      <dgm:spPr/>
    </dgm:pt>
    <dgm:pt modelId="{10AA218B-E3A7-431F-8E0F-9AB7C40496BE}" type="pres">
      <dgm:prSet presAssocID="{CFEDFECE-FF2C-4415-8E2E-70F615DD3775}" presName="spaceBetweenRectangles" presStyleLbl="fgAcc1" presStyleIdx="1" presStyleCnt="3"/>
      <dgm:spPr/>
    </dgm:pt>
    <dgm:pt modelId="{A5511E77-067F-40ED-950F-64FFE81DBB46}" type="pres">
      <dgm:prSet presAssocID="{73076257-D864-4A35-B9C0-23F5A2AF647B}" presName="composite" presStyleCnt="0"/>
      <dgm:spPr/>
    </dgm:pt>
    <dgm:pt modelId="{8F45F2EE-9D41-4341-9112-56754027672C}" type="pres">
      <dgm:prSet presAssocID="{73076257-D864-4A35-B9C0-23F5A2AF647B}" presName="Parent1" presStyleLbl="alignNode1" presStyleIdx="2" presStyleCnt="4">
        <dgm:presLayoutVars>
          <dgm:chMax val="1"/>
          <dgm:chPref val="1"/>
          <dgm:bulletEnabled val="1"/>
        </dgm:presLayoutVars>
      </dgm:prSet>
      <dgm:spPr/>
    </dgm:pt>
    <dgm:pt modelId="{E46A3BA1-12EE-457F-9029-DF23164B4617}" type="pres">
      <dgm:prSet presAssocID="{73076257-D864-4A35-B9C0-23F5A2AF647B}" presName="Childtext1" presStyleLbl="revTx" presStyleIdx="2" presStyleCnt="4">
        <dgm:presLayoutVars>
          <dgm:chMax val="0"/>
          <dgm:chPref val="0"/>
          <dgm:bulletEnabled/>
        </dgm:presLayoutVars>
      </dgm:prSet>
      <dgm:spPr/>
    </dgm:pt>
    <dgm:pt modelId="{EAE72D28-823B-438C-93A9-4FDA8424CF89}" type="pres">
      <dgm:prSet presAssocID="{73076257-D864-4A35-B9C0-23F5A2AF647B}" presName="ConnectLine" presStyleLbl="sibTrans1D1" presStyleIdx="2" presStyleCnt="4"/>
      <dgm:spPr>
        <a:noFill/>
        <a:ln w="12700" cap="flat" cmpd="sng" algn="ctr">
          <a:solidFill>
            <a:schemeClr val="accent2">
              <a:hueOff val="0"/>
              <a:satOff val="0"/>
              <a:lumOff val="0"/>
              <a:alphaOff val="0"/>
            </a:schemeClr>
          </a:solidFill>
          <a:prstDash val="dash"/>
          <a:miter lim="800000"/>
        </a:ln>
        <a:effectLst/>
      </dgm:spPr>
    </dgm:pt>
    <dgm:pt modelId="{B65BDD51-E64B-41B5-B7FC-9EAC7535F502}" type="pres">
      <dgm:prSet presAssocID="{73076257-D864-4A35-B9C0-23F5A2AF647B}" presName="ConnectLineEnd" presStyleLbl="node1" presStyleIdx="2" presStyleCnt="4"/>
      <dgm:spPr/>
    </dgm:pt>
    <dgm:pt modelId="{69916CEB-F0A4-4AF8-A927-92608BE255BF}" type="pres">
      <dgm:prSet presAssocID="{73076257-D864-4A35-B9C0-23F5A2AF647B}" presName="EmptyPane" presStyleCnt="0"/>
      <dgm:spPr/>
    </dgm:pt>
    <dgm:pt modelId="{055A0CBA-D62C-467B-95D3-14C8261147CB}" type="pres">
      <dgm:prSet presAssocID="{E61EEBD9-DE8C-4DB7-9322-50305E5E7DD5}" presName="spaceBetweenRectangles" presStyleLbl="fgAcc1" presStyleIdx="2" presStyleCnt="3"/>
      <dgm:spPr/>
    </dgm:pt>
    <dgm:pt modelId="{7FBC773E-A0E3-458A-A3AD-81C98EB39085}" type="pres">
      <dgm:prSet presAssocID="{A3CE9EE7-C589-41C8-8AC8-123E97D934FE}" presName="composite" presStyleCnt="0"/>
      <dgm:spPr/>
    </dgm:pt>
    <dgm:pt modelId="{F99B67BB-80E2-4A3A-81E9-F0055688876A}" type="pres">
      <dgm:prSet presAssocID="{A3CE9EE7-C589-41C8-8AC8-123E97D934FE}" presName="Parent1" presStyleLbl="alignNode1" presStyleIdx="3" presStyleCnt="4">
        <dgm:presLayoutVars>
          <dgm:chMax val="1"/>
          <dgm:chPref val="1"/>
          <dgm:bulletEnabled val="1"/>
        </dgm:presLayoutVars>
      </dgm:prSet>
      <dgm:spPr/>
    </dgm:pt>
    <dgm:pt modelId="{7D6A513C-2807-41AB-B746-980F6C653113}" type="pres">
      <dgm:prSet presAssocID="{A3CE9EE7-C589-41C8-8AC8-123E97D934FE}" presName="Childtext1" presStyleLbl="revTx" presStyleIdx="3" presStyleCnt="4">
        <dgm:presLayoutVars>
          <dgm:chMax val="0"/>
          <dgm:chPref val="0"/>
          <dgm:bulletEnabled/>
        </dgm:presLayoutVars>
      </dgm:prSet>
      <dgm:spPr/>
    </dgm:pt>
    <dgm:pt modelId="{B69491E5-4840-499D-9FCA-15E1BE743176}" type="pres">
      <dgm:prSet presAssocID="{A3CE9EE7-C589-41C8-8AC8-123E97D934FE}" presName="ConnectLine" presStyleLbl="sibTrans1D1" presStyleIdx="3" presStyleCnt="4"/>
      <dgm:spPr>
        <a:noFill/>
        <a:ln w="12700" cap="flat" cmpd="sng" algn="ctr">
          <a:solidFill>
            <a:schemeClr val="accent2">
              <a:hueOff val="0"/>
              <a:satOff val="0"/>
              <a:lumOff val="0"/>
              <a:alphaOff val="0"/>
            </a:schemeClr>
          </a:solidFill>
          <a:prstDash val="dash"/>
          <a:miter lim="800000"/>
        </a:ln>
        <a:effectLst/>
      </dgm:spPr>
    </dgm:pt>
    <dgm:pt modelId="{0DD4FC84-BEC3-4723-B7F6-DF9C25571E10}" type="pres">
      <dgm:prSet presAssocID="{A3CE9EE7-C589-41C8-8AC8-123E97D934FE}" presName="ConnectLineEnd" presStyleLbl="node1" presStyleIdx="3" presStyleCnt="4"/>
      <dgm:spPr/>
    </dgm:pt>
    <dgm:pt modelId="{9D74A80D-50A3-4E9A-BE65-9BC28BB730A2}" type="pres">
      <dgm:prSet presAssocID="{A3CE9EE7-C589-41C8-8AC8-123E97D934FE}" presName="EmptyPane" presStyleCnt="0"/>
      <dgm:spPr/>
    </dgm:pt>
  </dgm:ptLst>
  <dgm:cxnLst>
    <dgm:cxn modelId="{315F2607-BE34-43ED-AF64-29090E9AB368}" srcId="{73076257-D864-4A35-B9C0-23F5A2AF647B}" destId="{9E3374AF-A04A-4E58-A10F-AF2F3F43A37A}" srcOrd="0" destOrd="0" parTransId="{4DEA069C-8FF0-4C86-94A6-695F25DC85C0}" sibTransId="{7AA83787-00E1-4E9C-8201-E4696CA485D7}"/>
    <dgm:cxn modelId="{FC822A0B-76EA-4F67-9C3F-1FBE3B98D46C}" srcId="{FF79D2E5-2366-46D5-886A-A72D8F5748E2}" destId="{73076257-D864-4A35-B9C0-23F5A2AF647B}" srcOrd="2" destOrd="0" parTransId="{74E8377A-58FB-4304-9DDC-6AFD4C9CB628}" sibTransId="{E61EEBD9-DE8C-4DB7-9322-50305E5E7DD5}"/>
    <dgm:cxn modelId="{9D66EE13-C7A3-466B-8647-E5107B8AFC4B}" srcId="{FF79D2E5-2366-46D5-886A-A72D8F5748E2}" destId="{A3CE9EE7-C589-41C8-8AC8-123E97D934FE}" srcOrd="3" destOrd="0" parTransId="{1E6F1D39-862E-470E-BCCE-CF1AED359EFD}" sibTransId="{0CD9D679-8290-4C60-BB19-93E80E5AFEE1}"/>
    <dgm:cxn modelId="{EEE6F015-8A43-45A6-86BA-1A11A15876B8}" type="presOf" srcId="{9F1E736E-0F74-4793-801A-2A7C178ECE80}" destId="{B2F571BF-F37A-402B-A879-A167B2366C44}" srcOrd="0" destOrd="0" presId="urn:microsoft.com/office/officeart/2016/7/layout/HexagonTimeline"/>
    <dgm:cxn modelId="{D89F0B23-0737-4F83-B641-7CBE05CCBF2A}" srcId="{FF79D2E5-2366-46D5-886A-A72D8F5748E2}" destId="{F748618D-BB3E-464F-9239-67D16A9F3781}" srcOrd="1" destOrd="0" parTransId="{643F4BF9-E87E-4C07-AB2F-EDC657E31ABF}" sibTransId="{CFEDFECE-FF2C-4415-8E2E-70F615DD3775}"/>
    <dgm:cxn modelId="{6797F530-06C7-4F58-91C8-991278CD9E44}" srcId="{FF79D2E5-2366-46D5-886A-A72D8F5748E2}" destId="{9F1E736E-0F74-4793-801A-2A7C178ECE80}" srcOrd="0" destOrd="0" parTransId="{679CE5BE-23C9-4F65-93B2-4664C7036960}" sibTransId="{8FB1F9EC-FBC4-4E14-BD38-49C81FE10202}"/>
    <dgm:cxn modelId="{A2947664-5BAA-4AC0-8960-28D48D12096B}" type="presOf" srcId="{A3CE9EE7-C589-41C8-8AC8-123E97D934FE}" destId="{F99B67BB-80E2-4A3A-81E9-F0055688876A}" srcOrd="0" destOrd="0" presId="urn:microsoft.com/office/officeart/2016/7/layout/HexagonTimeline"/>
    <dgm:cxn modelId="{3326D364-F437-4415-A136-20D9854B77C0}" srcId="{9F1E736E-0F74-4793-801A-2A7C178ECE80}" destId="{29E9EFDC-1995-4B95-B214-C28F35E51161}" srcOrd="0" destOrd="0" parTransId="{7F45FEB8-7EEA-49C4-AF71-045708C2A413}" sibTransId="{8F331594-1DBA-40B0-9372-D0B374100501}"/>
    <dgm:cxn modelId="{54760549-D081-4F61-96A8-AF0257B114D6}" srcId="{A3CE9EE7-C589-41C8-8AC8-123E97D934FE}" destId="{E47135B7-21D8-47FF-A90D-772DAE5426A0}" srcOrd="0" destOrd="0" parTransId="{8FAB7DE7-932B-401A-8A4D-8A05DA22019B}" sibTransId="{B294ECFD-DE97-48A9-9ED5-797797414765}"/>
    <dgm:cxn modelId="{C5217A6E-FAF8-4D82-94C6-3741133DE0E7}" srcId="{F748618D-BB3E-464F-9239-67D16A9F3781}" destId="{11431F89-C08F-4D3F-9637-516665B05A16}" srcOrd="0" destOrd="0" parTransId="{43FA292D-CBFB-4C20-8B76-F7AF9A4E5922}" sibTransId="{82D033FF-764F-4459-8FB0-CE0154E32065}"/>
    <dgm:cxn modelId="{19572B84-C7D6-4088-BBA4-760FAB189A82}" type="presOf" srcId="{29E9EFDC-1995-4B95-B214-C28F35E51161}" destId="{15EFC0C9-AA5E-4C7C-8EDB-697349B5E945}" srcOrd="0" destOrd="0" presId="urn:microsoft.com/office/officeart/2016/7/layout/HexagonTimeline"/>
    <dgm:cxn modelId="{2B702286-10B6-4E98-8A2A-D3D4942A628A}" type="presOf" srcId="{11431F89-C08F-4D3F-9637-516665B05A16}" destId="{D23F1C19-BD02-4A69-A901-AEDA03C54BA1}" srcOrd="0" destOrd="0" presId="urn:microsoft.com/office/officeart/2016/7/layout/HexagonTimeline"/>
    <dgm:cxn modelId="{1AC68297-4A9A-4335-A1E3-EC9F5D1E4932}" type="presOf" srcId="{9E3374AF-A04A-4E58-A10F-AF2F3F43A37A}" destId="{E46A3BA1-12EE-457F-9029-DF23164B4617}" srcOrd="0" destOrd="0" presId="urn:microsoft.com/office/officeart/2016/7/layout/HexagonTimeline"/>
    <dgm:cxn modelId="{0888D6A1-D18C-40FA-8A4E-2E594B2DFC37}" type="presOf" srcId="{FF79D2E5-2366-46D5-886A-A72D8F5748E2}" destId="{3B316968-3918-4BA7-880F-267363A2E3D0}" srcOrd="0" destOrd="0" presId="urn:microsoft.com/office/officeart/2016/7/layout/HexagonTimeline"/>
    <dgm:cxn modelId="{2328EBAD-DF5D-48DA-8EB4-DA07C8C80561}" type="presOf" srcId="{E47135B7-21D8-47FF-A90D-772DAE5426A0}" destId="{7D6A513C-2807-41AB-B746-980F6C653113}" srcOrd="0" destOrd="0" presId="urn:microsoft.com/office/officeart/2016/7/layout/HexagonTimeline"/>
    <dgm:cxn modelId="{8341E7C7-C332-484D-B94B-9B446BD2689C}" type="presOf" srcId="{73076257-D864-4A35-B9C0-23F5A2AF647B}" destId="{8F45F2EE-9D41-4341-9112-56754027672C}" srcOrd="0" destOrd="0" presId="urn:microsoft.com/office/officeart/2016/7/layout/HexagonTimeline"/>
    <dgm:cxn modelId="{2C758BD3-0A52-4E3E-88B2-DBB313DC04FB}" type="presOf" srcId="{F748618D-BB3E-464F-9239-67D16A9F3781}" destId="{D082B915-C0D1-4E81-963C-4F98E15CAB94}" srcOrd="0" destOrd="0" presId="urn:microsoft.com/office/officeart/2016/7/layout/HexagonTimeline"/>
    <dgm:cxn modelId="{4A1558C6-3D5F-44B0-8611-A38D77FF9939}" type="presParOf" srcId="{3B316968-3918-4BA7-880F-267363A2E3D0}" destId="{1D74DE1A-B787-4670-BE22-2D345CA436F2}" srcOrd="0" destOrd="0" presId="urn:microsoft.com/office/officeart/2016/7/layout/HexagonTimeline"/>
    <dgm:cxn modelId="{D16284BA-36D7-46A2-8650-B4B70CE20CB4}" type="presParOf" srcId="{1D74DE1A-B787-4670-BE22-2D345CA436F2}" destId="{B2F571BF-F37A-402B-A879-A167B2366C44}" srcOrd="0" destOrd="0" presId="urn:microsoft.com/office/officeart/2016/7/layout/HexagonTimeline"/>
    <dgm:cxn modelId="{DD10C383-3867-4833-8E5E-F8996C2BEF9F}" type="presParOf" srcId="{1D74DE1A-B787-4670-BE22-2D345CA436F2}" destId="{15EFC0C9-AA5E-4C7C-8EDB-697349B5E945}" srcOrd="1" destOrd="0" presId="urn:microsoft.com/office/officeart/2016/7/layout/HexagonTimeline"/>
    <dgm:cxn modelId="{C49E02A3-6088-4B83-A435-7FA574021EF1}" type="presParOf" srcId="{1D74DE1A-B787-4670-BE22-2D345CA436F2}" destId="{AF653E16-2A7F-4883-AED8-944A453601FA}" srcOrd="2" destOrd="0" presId="urn:microsoft.com/office/officeart/2016/7/layout/HexagonTimeline"/>
    <dgm:cxn modelId="{B8A1A921-90BF-439B-A4B4-467078CCCBB8}" type="presParOf" srcId="{1D74DE1A-B787-4670-BE22-2D345CA436F2}" destId="{EC8A0A8C-0D8B-48BA-8ADD-F96F5FB3099F}" srcOrd="3" destOrd="0" presId="urn:microsoft.com/office/officeart/2016/7/layout/HexagonTimeline"/>
    <dgm:cxn modelId="{C5823B87-99FA-4011-94F0-2053A4536D10}" type="presParOf" srcId="{1D74DE1A-B787-4670-BE22-2D345CA436F2}" destId="{C1E21C7F-8343-4E61-A6D7-962FBEE56A56}" srcOrd="4" destOrd="0" presId="urn:microsoft.com/office/officeart/2016/7/layout/HexagonTimeline"/>
    <dgm:cxn modelId="{ACF8561C-5803-449C-BAD1-87E26FDDB163}" type="presParOf" srcId="{3B316968-3918-4BA7-880F-267363A2E3D0}" destId="{A3839EC9-C9DA-4270-B0A4-62A7F8833092}" srcOrd="1" destOrd="0" presId="urn:microsoft.com/office/officeart/2016/7/layout/HexagonTimeline"/>
    <dgm:cxn modelId="{490A5631-6D2E-409C-AE7E-AB6087D30A32}" type="presParOf" srcId="{3B316968-3918-4BA7-880F-267363A2E3D0}" destId="{C5863340-487A-463B-9735-2A301B92BF6B}" srcOrd="2" destOrd="0" presId="urn:microsoft.com/office/officeart/2016/7/layout/HexagonTimeline"/>
    <dgm:cxn modelId="{AE813A91-6662-494F-A208-7775935E7E56}" type="presParOf" srcId="{C5863340-487A-463B-9735-2A301B92BF6B}" destId="{D082B915-C0D1-4E81-963C-4F98E15CAB94}" srcOrd="0" destOrd="0" presId="urn:microsoft.com/office/officeart/2016/7/layout/HexagonTimeline"/>
    <dgm:cxn modelId="{CC471163-EA9D-4A4E-8F86-C8BBACFD97AE}" type="presParOf" srcId="{C5863340-487A-463B-9735-2A301B92BF6B}" destId="{D23F1C19-BD02-4A69-A901-AEDA03C54BA1}" srcOrd="1" destOrd="0" presId="urn:microsoft.com/office/officeart/2016/7/layout/HexagonTimeline"/>
    <dgm:cxn modelId="{EF650241-81EE-4A7F-9ADB-406E606A2087}" type="presParOf" srcId="{C5863340-487A-463B-9735-2A301B92BF6B}" destId="{B476155E-1595-48D2-9CAD-4B4049F884AE}" srcOrd="2" destOrd="0" presId="urn:microsoft.com/office/officeart/2016/7/layout/HexagonTimeline"/>
    <dgm:cxn modelId="{CD8B65DE-50CC-40BD-B37F-D75E49C73DEF}" type="presParOf" srcId="{C5863340-487A-463B-9735-2A301B92BF6B}" destId="{BAEA27E8-85E6-4F09-87A6-537C78A3446A}" srcOrd="3" destOrd="0" presId="urn:microsoft.com/office/officeart/2016/7/layout/HexagonTimeline"/>
    <dgm:cxn modelId="{2FCBE7C6-71A2-41E8-8372-F7F7B5334176}" type="presParOf" srcId="{C5863340-487A-463B-9735-2A301B92BF6B}" destId="{D324019D-6204-42B0-8817-0D4DB7D47540}" srcOrd="4" destOrd="0" presId="urn:microsoft.com/office/officeart/2016/7/layout/HexagonTimeline"/>
    <dgm:cxn modelId="{10368CA9-530D-4C63-A78D-1A4FCA82EF15}" type="presParOf" srcId="{3B316968-3918-4BA7-880F-267363A2E3D0}" destId="{10AA218B-E3A7-431F-8E0F-9AB7C40496BE}" srcOrd="3" destOrd="0" presId="urn:microsoft.com/office/officeart/2016/7/layout/HexagonTimeline"/>
    <dgm:cxn modelId="{C4D64470-0040-4F95-8E89-EB16D6726AD8}" type="presParOf" srcId="{3B316968-3918-4BA7-880F-267363A2E3D0}" destId="{A5511E77-067F-40ED-950F-64FFE81DBB46}" srcOrd="4" destOrd="0" presId="urn:microsoft.com/office/officeart/2016/7/layout/HexagonTimeline"/>
    <dgm:cxn modelId="{D62200F1-7311-4D3F-B0FC-1B2E1B4D68FA}" type="presParOf" srcId="{A5511E77-067F-40ED-950F-64FFE81DBB46}" destId="{8F45F2EE-9D41-4341-9112-56754027672C}" srcOrd="0" destOrd="0" presId="urn:microsoft.com/office/officeart/2016/7/layout/HexagonTimeline"/>
    <dgm:cxn modelId="{4DF1E7DC-2B56-4F8D-A2A1-3B4334AD036C}" type="presParOf" srcId="{A5511E77-067F-40ED-950F-64FFE81DBB46}" destId="{E46A3BA1-12EE-457F-9029-DF23164B4617}" srcOrd="1" destOrd="0" presId="urn:microsoft.com/office/officeart/2016/7/layout/HexagonTimeline"/>
    <dgm:cxn modelId="{09814401-6BEC-4C1C-95E8-99FFD2DAADC2}" type="presParOf" srcId="{A5511E77-067F-40ED-950F-64FFE81DBB46}" destId="{EAE72D28-823B-438C-93A9-4FDA8424CF89}" srcOrd="2" destOrd="0" presId="urn:microsoft.com/office/officeart/2016/7/layout/HexagonTimeline"/>
    <dgm:cxn modelId="{255D2572-1B11-408E-AF96-3989F9695D1E}" type="presParOf" srcId="{A5511E77-067F-40ED-950F-64FFE81DBB46}" destId="{B65BDD51-E64B-41B5-B7FC-9EAC7535F502}" srcOrd="3" destOrd="0" presId="urn:microsoft.com/office/officeart/2016/7/layout/HexagonTimeline"/>
    <dgm:cxn modelId="{243BA39C-6185-4C87-BFF6-39107AE400D6}" type="presParOf" srcId="{A5511E77-067F-40ED-950F-64FFE81DBB46}" destId="{69916CEB-F0A4-4AF8-A927-92608BE255BF}" srcOrd="4" destOrd="0" presId="urn:microsoft.com/office/officeart/2016/7/layout/HexagonTimeline"/>
    <dgm:cxn modelId="{7B8FCBC5-A171-40EB-8484-328593FEF115}" type="presParOf" srcId="{3B316968-3918-4BA7-880F-267363A2E3D0}" destId="{055A0CBA-D62C-467B-95D3-14C8261147CB}" srcOrd="5" destOrd="0" presId="urn:microsoft.com/office/officeart/2016/7/layout/HexagonTimeline"/>
    <dgm:cxn modelId="{C88BB9D2-06DD-4A04-A47F-0B70AE061179}" type="presParOf" srcId="{3B316968-3918-4BA7-880F-267363A2E3D0}" destId="{7FBC773E-A0E3-458A-A3AD-81C98EB39085}" srcOrd="6" destOrd="0" presId="urn:microsoft.com/office/officeart/2016/7/layout/HexagonTimeline"/>
    <dgm:cxn modelId="{729854D0-6EA1-4C4D-B084-F5C84FE28D0F}" type="presParOf" srcId="{7FBC773E-A0E3-458A-A3AD-81C98EB39085}" destId="{F99B67BB-80E2-4A3A-81E9-F0055688876A}" srcOrd="0" destOrd="0" presId="urn:microsoft.com/office/officeart/2016/7/layout/HexagonTimeline"/>
    <dgm:cxn modelId="{376E17FA-6399-43A2-AD94-DEE214829C96}" type="presParOf" srcId="{7FBC773E-A0E3-458A-A3AD-81C98EB39085}" destId="{7D6A513C-2807-41AB-B746-980F6C653113}" srcOrd="1" destOrd="0" presId="urn:microsoft.com/office/officeart/2016/7/layout/HexagonTimeline"/>
    <dgm:cxn modelId="{A9EB2759-89C5-4F09-BB2D-0DF2EBCB9B9D}" type="presParOf" srcId="{7FBC773E-A0E3-458A-A3AD-81C98EB39085}" destId="{B69491E5-4840-499D-9FCA-15E1BE743176}" srcOrd="2" destOrd="0" presId="urn:microsoft.com/office/officeart/2016/7/layout/HexagonTimeline"/>
    <dgm:cxn modelId="{5D419D12-D7A3-4FDE-97EB-E5E8C518C406}" type="presParOf" srcId="{7FBC773E-A0E3-458A-A3AD-81C98EB39085}" destId="{0DD4FC84-BEC3-4723-B7F6-DF9C25571E10}" srcOrd="3" destOrd="0" presId="urn:microsoft.com/office/officeart/2016/7/layout/HexagonTimeline"/>
    <dgm:cxn modelId="{118693B1-8E50-4CCC-B3B2-B50D49BAC12F}" type="presParOf" srcId="{7FBC773E-A0E3-458A-A3AD-81C98EB39085}" destId="{9D74A80D-50A3-4E9A-BE65-9BC28BB730A2}"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538B09-9D22-4B67-831B-1CC8DECFD18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0B45781-3509-4031-B8FD-6A8E736258CE}">
      <dgm:prSet/>
      <dgm:spPr/>
      <dgm:t>
        <a:bodyPr/>
        <a:lstStyle/>
        <a:p>
          <a:r>
            <a:rPr lang="en-GB"/>
            <a:t>Adjust to changes </a:t>
          </a:r>
          <a:endParaRPr lang="en-US"/>
        </a:p>
      </dgm:t>
    </dgm:pt>
    <dgm:pt modelId="{258F6AD0-B303-4471-B54C-D1C280D9F565}" type="parTrans" cxnId="{BD9BA323-869E-4329-AB18-80F1642867CF}">
      <dgm:prSet/>
      <dgm:spPr/>
      <dgm:t>
        <a:bodyPr/>
        <a:lstStyle/>
        <a:p>
          <a:endParaRPr lang="en-US"/>
        </a:p>
      </dgm:t>
    </dgm:pt>
    <dgm:pt modelId="{793DC621-4C53-40C5-B582-773FC2A56D11}" type="sibTrans" cxnId="{BD9BA323-869E-4329-AB18-80F1642867CF}">
      <dgm:prSet/>
      <dgm:spPr/>
      <dgm:t>
        <a:bodyPr/>
        <a:lstStyle/>
        <a:p>
          <a:endParaRPr lang="en-US"/>
        </a:p>
      </dgm:t>
    </dgm:pt>
    <dgm:pt modelId="{35A38D7E-CC6C-4257-8851-F0B15ADD13A0}">
      <dgm:prSet/>
      <dgm:spPr/>
      <dgm:t>
        <a:bodyPr/>
        <a:lstStyle/>
        <a:p>
          <a:r>
            <a:rPr lang="en-GB"/>
            <a:t>All sessions have a facilitator </a:t>
          </a:r>
          <a:endParaRPr lang="en-US"/>
        </a:p>
      </dgm:t>
    </dgm:pt>
    <dgm:pt modelId="{37E2983D-9771-4AAA-BA43-E3E897266193}" type="parTrans" cxnId="{5D512CBD-A86A-4974-8D13-DE97AD6765B3}">
      <dgm:prSet/>
      <dgm:spPr/>
      <dgm:t>
        <a:bodyPr/>
        <a:lstStyle/>
        <a:p>
          <a:endParaRPr lang="en-US"/>
        </a:p>
      </dgm:t>
    </dgm:pt>
    <dgm:pt modelId="{54AA00B7-15F8-4487-A6DD-7A0C2A2BB8CE}" type="sibTrans" cxnId="{5D512CBD-A86A-4974-8D13-DE97AD6765B3}">
      <dgm:prSet/>
      <dgm:spPr/>
      <dgm:t>
        <a:bodyPr/>
        <a:lstStyle/>
        <a:p>
          <a:endParaRPr lang="en-US"/>
        </a:p>
      </dgm:t>
    </dgm:pt>
    <dgm:pt modelId="{CE7999EE-12E9-44B3-9E96-B34B15284D8E}">
      <dgm:prSet/>
      <dgm:spPr/>
      <dgm:t>
        <a:bodyPr/>
        <a:lstStyle/>
        <a:p>
          <a:r>
            <a:rPr lang="en-GB"/>
            <a:t>Only case with overview lecture</a:t>
          </a:r>
          <a:endParaRPr lang="en-US"/>
        </a:p>
      </dgm:t>
    </dgm:pt>
    <dgm:pt modelId="{FF52E1A0-C2A8-47EF-86AB-29C5355DA2B7}" type="parTrans" cxnId="{66325CA7-5400-4A86-BAF9-73911A632869}">
      <dgm:prSet/>
      <dgm:spPr/>
      <dgm:t>
        <a:bodyPr/>
        <a:lstStyle/>
        <a:p>
          <a:endParaRPr lang="en-US"/>
        </a:p>
      </dgm:t>
    </dgm:pt>
    <dgm:pt modelId="{0131B3CB-DFA8-48FA-AC6A-649296639F66}" type="sibTrans" cxnId="{66325CA7-5400-4A86-BAF9-73911A632869}">
      <dgm:prSet/>
      <dgm:spPr/>
      <dgm:t>
        <a:bodyPr/>
        <a:lstStyle/>
        <a:p>
          <a:endParaRPr lang="en-US"/>
        </a:p>
      </dgm:t>
    </dgm:pt>
    <dgm:pt modelId="{A533E000-C5F6-415D-B883-8633040F3E47}" type="pres">
      <dgm:prSet presAssocID="{AF538B09-9D22-4B67-831B-1CC8DECFD18C}" presName="root" presStyleCnt="0">
        <dgm:presLayoutVars>
          <dgm:dir/>
          <dgm:resizeHandles val="exact"/>
        </dgm:presLayoutVars>
      </dgm:prSet>
      <dgm:spPr/>
    </dgm:pt>
    <dgm:pt modelId="{C6FD7AD8-CF13-415C-98DB-77455A757BF2}" type="pres">
      <dgm:prSet presAssocID="{60B45781-3509-4031-B8FD-6A8E736258CE}" presName="compNode" presStyleCnt="0"/>
      <dgm:spPr/>
    </dgm:pt>
    <dgm:pt modelId="{B1E90906-D846-49E3-A553-3F7B8717D00F}" type="pres">
      <dgm:prSet presAssocID="{60B45781-3509-4031-B8FD-6A8E736258CE}" presName="bgRect" presStyleLbl="bgShp" presStyleIdx="0" presStyleCnt="3"/>
      <dgm:spPr/>
    </dgm:pt>
    <dgm:pt modelId="{700C08FD-D9F0-4B04-B062-22DB0F15F458}" type="pres">
      <dgm:prSet presAssocID="{60B45781-3509-4031-B8FD-6A8E736258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nsfer"/>
        </a:ext>
      </dgm:extLst>
    </dgm:pt>
    <dgm:pt modelId="{3D3AD12D-CEF9-4790-8138-3850398EB5F6}" type="pres">
      <dgm:prSet presAssocID="{60B45781-3509-4031-B8FD-6A8E736258CE}" presName="spaceRect" presStyleCnt="0"/>
      <dgm:spPr/>
    </dgm:pt>
    <dgm:pt modelId="{E8526396-427D-48D4-8D4E-D9F589519069}" type="pres">
      <dgm:prSet presAssocID="{60B45781-3509-4031-B8FD-6A8E736258CE}" presName="parTx" presStyleLbl="revTx" presStyleIdx="0" presStyleCnt="3">
        <dgm:presLayoutVars>
          <dgm:chMax val="0"/>
          <dgm:chPref val="0"/>
        </dgm:presLayoutVars>
      </dgm:prSet>
      <dgm:spPr/>
    </dgm:pt>
    <dgm:pt modelId="{417F161A-0777-48F8-A228-1D180F3E87F6}" type="pres">
      <dgm:prSet presAssocID="{793DC621-4C53-40C5-B582-773FC2A56D11}" presName="sibTrans" presStyleCnt="0"/>
      <dgm:spPr/>
    </dgm:pt>
    <dgm:pt modelId="{7A62C9B6-F401-4D8D-B075-B8E8ED3DE687}" type="pres">
      <dgm:prSet presAssocID="{35A38D7E-CC6C-4257-8851-F0B15ADD13A0}" presName="compNode" presStyleCnt="0"/>
      <dgm:spPr/>
    </dgm:pt>
    <dgm:pt modelId="{7664FC0D-BAE6-431E-906E-A662AE5FAB48}" type="pres">
      <dgm:prSet presAssocID="{35A38D7E-CC6C-4257-8851-F0B15ADD13A0}" presName="bgRect" presStyleLbl="bgShp" presStyleIdx="1" presStyleCnt="3"/>
      <dgm:spPr/>
    </dgm:pt>
    <dgm:pt modelId="{046D3FF7-28A0-4496-B35D-5939B769BA9A}" type="pres">
      <dgm:prSet presAssocID="{35A38D7E-CC6C-4257-8851-F0B15ADD13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acher"/>
        </a:ext>
      </dgm:extLst>
    </dgm:pt>
    <dgm:pt modelId="{9E2EBB19-C4FB-4AB5-BFF2-4855A7DDC25C}" type="pres">
      <dgm:prSet presAssocID="{35A38D7E-CC6C-4257-8851-F0B15ADD13A0}" presName="spaceRect" presStyleCnt="0"/>
      <dgm:spPr/>
    </dgm:pt>
    <dgm:pt modelId="{E95A1FEE-2CBD-4395-A82C-9A1A1550753A}" type="pres">
      <dgm:prSet presAssocID="{35A38D7E-CC6C-4257-8851-F0B15ADD13A0}" presName="parTx" presStyleLbl="revTx" presStyleIdx="1" presStyleCnt="3">
        <dgm:presLayoutVars>
          <dgm:chMax val="0"/>
          <dgm:chPref val="0"/>
        </dgm:presLayoutVars>
      </dgm:prSet>
      <dgm:spPr/>
    </dgm:pt>
    <dgm:pt modelId="{4D508446-A9DB-430A-94E0-182954C7C8D3}" type="pres">
      <dgm:prSet presAssocID="{54AA00B7-15F8-4487-A6DD-7A0C2A2BB8CE}" presName="sibTrans" presStyleCnt="0"/>
      <dgm:spPr/>
    </dgm:pt>
    <dgm:pt modelId="{49F8A26E-19C9-4A76-A754-7524D50828BE}" type="pres">
      <dgm:prSet presAssocID="{CE7999EE-12E9-44B3-9E96-B34B15284D8E}" presName="compNode" presStyleCnt="0"/>
      <dgm:spPr/>
    </dgm:pt>
    <dgm:pt modelId="{362D9120-686B-4799-A0E9-F805B4893E16}" type="pres">
      <dgm:prSet presAssocID="{CE7999EE-12E9-44B3-9E96-B34B15284D8E}" presName="bgRect" presStyleLbl="bgShp" presStyleIdx="2" presStyleCnt="3"/>
      <dgm:spPr/>
    </dgm:pt>
    <dgm:pt modelId="{A6A71BC6-B036-44B5-BEE9-06FA823730C0}" type="pres">
      <dgm:prSet presAssocID="{CE7999EE-12E9-44B3-9E96-B34B15284D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cturer"/>
        </a:ext>
      </dgm:extLst>
    </dgm:pt>
    <dgm:pt modelId="{5BEE2068-090B-4106-B36E-5B6B8A48A6AC}" type="pres">
      <dgm:prSet presAssocID="{CE7999EE-12E9-44B3-9E96-B34B15284D8E}" presName="spaceRect" presStyleCnt="0"/>
      <dgm:spPr/>
    </dgm:pt>
    <dgm:pt modelId="{1025006C-96B2-4F07-BAFA-22889D4F6317}" type="pres">
      <dgm:prSet presAssocID="{CE7999EE-12E9-44B3-9E96-B34B15284D8E}" presName="parTx" presStyleLbl="revTx" presStyleIdx="2" presStyleCnt="3">
        <dgm:presLayoutVars>
          <dgm:chMax val="0"/>
          <dgm:chPref val="0"/>
        </dgm:presLayoutVars>
      </dgm:prSet>
      <dgm:spPr/>
    </dgm:pt>
  </dgm:ptLst>
  <dgm:cxnLst>
    <dgm:cxn modelId="{E4516119-F487-47D6-B285-6D146E926A46}" type="presOf" srcId="{AF538B09-9D22-4B67-831B-1CC8DECFD18C}" destId="{A533E000-C5F6-415D-B883-8633040F3E47}" srcOrd="0" destOrd="0" presId="urn:microsoft.com/office/officeart/2018/2/layout/IconVerticalSolidList"/>
    <dgm:cxn modelId="{BD9BA323-869E-4329-AB18-80F1642867CF}" srcId="{AF538B09-9D22-4B67-831B-1CC8DECFD18C}" destId="{60B45781-3509-4031-B8FD-6A8E736258CE}" srcOrd="0" destOrd="0" parTransId="{258F6AD0-B303-4471-B54C-D1C280D9F565}" sibTransId="{793DC621-4C53-40C5-B582-773FC2A56D11}"/>
    <dgm:cxn modelId="{D44E2E37-C952-4834-BC26-8C723549686E}" type="presOf" srcId="{CE7999EE-12E9-44B3-9E96-B34B15284D8E}" destId="{1025006C-96B2-4F07-BAFA-22889D4F6317}" srcOrd="0" destOrd="0" presId="urn:microsoft.com/office/officeart/2018/2/layout/IconVerticalSolidList"/>
    <dgm:cxn modelId="{66325CA7-5400-4A86-BAF9-73911A632869}" srcId="{AF538B09-9D22-4B67-831B-1CC8DECFD18C}" destId="{CE7999EE-12E9-44B3-9E96-B34B15284D8E}" srcOrd="2" destOrd="0" parTransId="{FF52E1A0-C2A8-47EF-86AB-29C5355DA2B7}" sibTransId="{0131B3CB-DFA8-48FA-AC6A-649296639F66}"/>
    <dgm:cxn modelId="{FB1987B9-F5A6-4153-8919-2AB95DA6E3E2}" type="presOf" srcId="{35A38D7E-CC6C-4257-8851-F0B15ADD13A0}" destId="{E95A1FEE-2CBD-4395-A82C-9A1A1550753A}" srcOrd="0" destOrd="0" presId="urn:microsoft.com/office/officeart/2018/2/layout/IconVerticalSolidList"/>
    <dgm:cxn modelId="{5D512CBD-A86A-4974-8D13-DE97AD6765B3}" srcId="{AF538B09-9D22-4B67-831B-1CC8DECFD18C}" destId="{35A38D7E-CC6C-4257-8851-F0B15ADD13A0}" srcOrd="1" destOrd="0" parTransId="{37E2983D-9771-4AAA-BA43-E3E897266193}" sibTransId="{54AA00B7-15F8-4487-A6DD-7A0C2A2BB8CE}"/>
    <dgm:cxn modelId="{ABD5FCC0-2DAD-4A49-9CED-F78D1BDCE302}" type="presOf" srcId="{60B45781-3509-4031-B8FD-6A8E736258CE}" destId="{E8526396-427D-48D4-8D4E-D9F589519069}" srcOrd="0" destOrd="0" presId="urn:microsoft.com/office/officeart/2018/2/layout/IconVerticalSolidList"/>
    <dgm:cxn modelId="{2EFB0D93-B052-47F3-BA90-83764684FF84}" type="presParOf" srcId="{A533E000-C5F6-415D-B883-8633040F3E47}" destId="{C6FD7AD8-CF13-415C-98DB-77455A757BF2}" srcOrd="0" destOrd="0" presId="urn:microsoft.com/office/officeart/2018/2/layout/IconVerticalSolidList"/>
    <dgm:cxn modelId="{E28A6897-1BBC-49A6-9683-1DFE0F80EE8E}" type="presParOf" srcId="{C6FD7AD8-CF13-415C-98DB-77455A757BF2}" destId="{B1E90906-D846-49E3-A553-3F7B8717D00F}" srcOrd="0" destOrd="0" presId="urn:microsoft.com/office/officeart/2018/2/layout/IconVerticalSolidList"/>
    <dgm:cxn modelId="{89C75EBF-3D52-4313-95CB-7766736596CE}" type="presParOf" srcId="{C6FD7AD8-CF13-415C-98DB-77455A757BF2}" destId="{700C08FD-D9F0-4B04-B062-22DB0F15F458}" srcOrd="1" destOrd="0" presId="urn:microsoft.com/office/officeart/2018/2/layout/IconVerticalSolidList"/>
    <dgm:cxn modelId="{1888CF7E-BB9A-4795-BE00-B0A68FE87A44}" type="presParOf" srcId="{C6FD7AD8-CF13-415C-98DB-77455A757BF2}" destId="{3D3AD12D-CEF9-4790-8138-3850398EB5F6}" srcOrd="2" destOrd="0" presId="urn:microsoft.com/office/officeart/2018/2/layout/IconVerticalSolidList"/>
    <dgm:cxn modelId="{541D4189-E530-488A-A236-8FA4C2C94ED9}" type="presParOf" srcId="{C6FD7AD8-CF13-415C-98DB-77455A757BF2}" destId="{E8526396-427D-48D4-8D4E-D9F589519069}" srcOrd="3" destOrd="0" presId="urn:microsoft.com/office/officeart/2018/2/layout/IconVerticalSolidList"/>
    <dgm:cxn modelId="{8F57CDC1-532D-4097-AB69-FD734104C145}" type="presParOf" srcId="{A533E000-C5F6-415D-B883-8633040F3E47}" destId="{417F161A-0777-48F8-A228-1D180F3E87F6}" srcOrd="1" destOrd="0" presId="urn:microsoft.com/office/officeart/2018/2/layout/IconVerticalSolidList"/>
    <dgm:cxn modelId="{43B293B6-08B7-46DB-9D9E-E6774963A8DB}" type="presParOf" srcId="{A533E000-C5F6-415D-B883-8633040F3E47}" destId="{7A62C9B6-F401-4D8D-B075-B8E8ED3DE687}" srcOrd="2" destOrd="0" presId="urn:microsoft.com/office/officeart/2018/2/layout/IconVerticalSolidList"/>
    <dgm:cxn modelId="{C995EF74-F17A-443A-A19B-D697151A5B83}" type="presParOf" srcId="{7A62C9B6-F401-4D8D-B075-B8E8ED3DE687}" destId="{7664FC0D-BAE6-431E-906E-A662AE5FAB48}" srcOrd="0" destOrd="0" presId="urn:microsoft.com/office/officeart/2018/2/layout/IconVerticalSolidList"/>
    <dgm:cxn modelId="{E838729D-8688-4881-AED8-021885D2D9AE}" type="presParOf" srcId="{7A62C9B6-F401-4D8D-B075-B8E8ED3DE687}" destId="{046D3FF7-28A0-4496-B35D-5939B769BA9A}" srcOrd="1" destOrd="0" presId="urn:microsoft.com/office/officeart/2018/2/layout/IconVerticalSolidList"/>
    <dgm:cxn modelId="{1BB30EB2-A881-4D24-A1C2-F3EADC9B1337}" type="presParOf" srcId="{7A62C9B6-F401-4D8D-B075-B8E8ED3DE687}" destId="{9E2EBB19-C4FB-4AB5-BFF2-4855A7DDC25C}" srcOrd="2" destOrd="0" presId="urn:microsoft.com/office/officeart/2018/2/layout/IconVerticalSolidList"/>
    <dgm:cxn modelId="{08ADF289-85A6-432D-B5A4-683380F698D4}" type="presParOf" srcId="{7A62C9B6-F401-4D8D-B075-B8E8ED3DE687}" destId="{E95A1FEE-2CBD-4395-A82C-9A1A1550753A}" srcOrd="3" destOrd="0" presId="urn:microsoft.com/office/officeart/2018/2/layout/IconVerticalSolidList"/>
    <dgm:cxn modelId="{4AE1C976-5991-49B2-BABD-410F381AC7D5}" type="presParOf" srcId="{A533E000-C5F6-415D-B883-8633040F3E47}" destId="{4D508446-A9DB-430A-94E0-182954C7C8D3}" srcOrd="3" destOrd="0" presId="urn:microsoft.com/office/officeart/2018/2/layout/IconVerticalSolidList"/>
    <dgm:cxn modelId="{C53D00D1-2019-4918-968E-5287C0CD4F66}" type="presParOf" srcId="{A533E000-C5F6-415D-B883-8633040F3E47}" destId="{49F8A26E-19C9-4A76-A754-7524D50828BE}" srcOrd="4" destOrd="0" presId="urn:microsoft.com/office/officeart/2018/2/layout/IconVerticalSolidList"/>
    <dgm:cxn modelId="{FB0609D4-25EC-463A-9BCB-1CB973EF9B87}" type="presParOf" srcId="{49F8A26E-19C9-4A76-A754-7524D50828BE}" destId="{362D9120-686B-4799-A0E9-F805B4893E16}" srcOrd="0" destOrd="0" presId="urn:microsoft.com/office/officeart/2018/2/layout/IconVerticalSolidList"/>
    <dgm:cxn modelId="{005B85D2-6FC2-40E7-9AD4-795B5D6D2821}" type="presParOf" srcId="{49F8A26E-19C9-4A76-A754-7524D50828BE}" destId="{A6A71BC6-B036-44B5-BEE9-06FA823730C0}" srcOrd="1" destOrd="0" presId="urn:microsoft.com/office/officeart/2018/2/layout/IconVerticalSolidList"/>
    <dgm:cxn modelId="{5918B8EC-49D5-4B9B-A597-AADC3C3BEC93}" type="presParOf" srcId="{49F8A26E-19C9-4A76-A754-7524D50828BE}" destId="{5BEE2068-090B-4106-B36E-5B6B8A48A6AC}" srcOrd="2" destOrd="0" presId="urn:microsoft.com/office/officeart/2018/2/layout/IconVerticalSolidList"/>
    <dgm:cxn modelId="{885104FC-ED58-48B9-97BD-2336B52CA6FA}" type="presParOf" srcId="{49F8A26E-19C9-4A76-A754-7524D50828BE}" destId="{1025006C-96B2-4F07-BAFA-22889D4F631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72466C-C9CC-41DB-AB7D-D1705F45B617}" type="doc">
      <dgm:prSet loTypeId="urn:microsoft.com/office/officeart/2005/8/layout/default" loCatId="list" qsTypeId="urn:microsoft.com/office/officeart/2005/8/quickstyle/simple5" qsCatId="simple" csTypeId="urn:microsoft.com/office/officeart/2005/8/colors/accent3_2" csCatId="accent3"/>
      <dgm:spPr/>
      <dgm:t>
        <a:bodyPr/>
        <a:lstStyle/>
        <a:p>
          <a:endParaRPr lang="en-US"/>
        </a:p>
      </dgm:t>
    </dgm:pt>
    <dgm:pt modelId="{0F6D68C4-6E11-45BE-A950-899F1327081E}">
      <dgm:prSet/>
      <dgm:spPr/>
      <dgm:t>
        <a:bodyPr/>
        <a:lstStyle/>
        <a:p>
          <a:r>
            <a:rPr lang="en-GB"/>
            <a:t>Overview </a:t>
          </a:r>
          <a:endParaRPr lang="en-US"/>
        </a:p>
      </dgm:t>
    </dgm:pt>
    <dgm:pt modelId="{1ACA3EBE-A883-4C2A-8AEC-954461B23898}" type="parTrans" cxnId="{B85C2C55-F298-4DFB-B2C9-80B5687AB4E3}">
      <dgm:prSet/>
      <dgm:spPr/>
      <dgm:t>
        <a:bodyPr/>
        <a:lstStyle/>
        <a:p>
          <a:endParaRPr lang="en-US"/>
        </a:p>
      </dgm:t>
    </dgm:pt>
    <dgm:pt modelId="{1F259257-5C5D-43CD-AFBB-09B06435345E}" type="sibTrans" cxnId="{B85C2C55-F298-4DFB-B2C9-80B5687AB4E3}">
      <dgm:prSet/>
      <dgm:spPr/>
      <dgm:t>
        <a:bodyPr/>
        <a:lstStyle/>
        <a:p>
          <a:endParaRPr lang="en-US"/>
        </a:p>
      </dgm:t>
    </dgm:pt>
    <dgm:pt modelId="{F2DA9A0A-7902-42C5-A238-F2AFC53E706B}">
      <dgm:prSet/>
      <dgm:spPr/>
      <dgm:t>
        <a:bodyPr/>
        <a:lstStyle/>
        <a:p>
          <a:r>
            <a:rPr lang="en-GB" dirty="0"/>
            <a:t>General learning outcomes </a:t>
          </a:r>
          <a:endParaRPr lang="en-US" dirty="0"/>
        </a:p>
      </dgm:t>
    </dgm:pt>
    <dgm:pt modelId="{196AA0C0-CA61-4D18-858D-77D27B04AF48}" type="parTrans" cxnId="{7BEEE082-4498-4EEB-A461-2528B5C6DACC}">
      <dgm:prSet/>
      <dgm:spPr/>
      <dgm:t>
        <a:bodyPr/>
        <a:lstStyle/>
        <a:p>
          <a:endParaRPr lang="en-US"/>
        </a:p>
      </dgm:t>
    </dgm:pt>
    <dgm:pt modelId="{23C8F2B4-94AD-4452-AFCE-F0754851A6B3}" type="sibTrans" cxnId="{7BEEE082-4498-4EEB-A461-2528B5C6DACC}">
      <dgm:prSet/>
      <dgm:spPr/>
      <dgm:t>
        <a:bodyPr/>
        <a:lstStyle/>
        <a:p>
          <a:endParaRPr lang="en-US"/>
        </a:p>
      </dgm:t>
    </dgm:pt>
    <dgm:pt modelId="{B68C05DD-74AF-4DCC-BC6B-2501ACA8C08F}">
      <dgm:prSet/>
      <dgm:spPr/>
      <dgm:t>
        <a:bodyPr/>
        <a:lstStyle/>
        <a:p>
          <a:r>
            <a:rPr lang="en-GB"/>
            <a:t>Framework</a:t>
          </a:r>
          <a:endParaRPr lang="en-US"/>
        </a:p>
      </dgm:t>
    </dgm:pt>
    <dgm:pt modelId="{B7DDFA72-1A1F-4143-BB30-17DC9329724A}" type="parTrans" cxnId="{D2CB364C-84E4-40B0-832F-34806848E2A9}">
      <dgm:prSet/>
      <dgm:spPr/>
      <dgm:t>
        <a:bodyPr/>
        <a:lstStyle/>
        <a:p>
          <a:endParaRPr lang="en-US"/>
        </a:p>
      </dgm:t>
    </dgm:pt>
    <dgm:pt modelId="{827E1148-7D4E-427B-9331-26437DB32E91}" type="sibTrans" cxnId="{D2CB364C-84E4-40B0-832F-34806848E2A9}">
      <dgm:prSet/>
      <dgm:spPr/>
      <dgm:t>
        <a:bodyPr/>
        <a:lstStyle/>
        <a:p>
          <a:endParaRPr lang="en-US"/>
        </a:p>
      </dgm:t>
    </dgm:pt>
    <dgm:pt modelId="{BDCD8FBA-544B-4249-99CA-DDBB63FB8427}">
      <dgm:prSet/>
      <dgm:spPr/>
      <dgm:t>
        <a:bodyPr/>
        <a:lstStyle/>
        <a:p>
          <a:r>
            <a:rPr lang="en-GB"/>
            <a:t>Roles </a:t>
          </a:r>
          <a:endParaRPr lang="en-US"/>
        </a:p>
      </dgm:t>
    </dgm:pt>
    <dgm:pt modelId="{09C962FC-99F7-4DD5-97A3-4D9DD1F945E3}" type="parTrans" cxnId="{A51BBFA6-F24F-4924-A798-816B6933E2FA}">
      <dgm:prSet/>
      <dgm:spPr/>
      <dgm:t>
        <a:bodyPr/>
        <a:lstStyle/>
        <a:p>
          <a:endParaRPr lang="en-US"/>
        </a:p>
      </dgm:t>
    </dgm:pt>
    <dgm:pt modelId="{E1CF3490-06BD-47D8-AEA1-1CEEFB078D8B}" type="sibTrans" cxnId="{A51BBFA6-F24F-4924-A798-816B6933E2FA}">
      <dgm:prSet/>
      <dgm:spPr/>
      <dgm:t>
        <a:bodyPr/>
        <a:lstStyle/>
        <a:p>
          <a:endParaRPr lang="en-US"/>
        </a:p>
      </dgm:t>
    </dgm:pt>
    <dgm:pt modelId="{C77AA73C-7736-42AC-AF7A-7C2AA389C58D}">
      <dgm:prSet/>
      <dgm:spPr/>
      <dgm:t>
        <a:bodyPr/>
        <a:lstStyle/>
        <a:p>
          <a:r>
            <a:rPr lang="en-GB"/>
            <a:t>Sessions</a:t>
          </a:r>
          <a:endParaRPr lang="en-US"/>
        </a:p>
      </dgm:t>
    </dgm:pt>
    <dgm:pt modelId="{7EC2E77A-526C-4414-A1DE-D4DB6B2210A1}" type="parTrans" cxnId="{D0BE03A9-ADAA-4802-9E0D-A9759FB6550B}">
      <dgm:prSet/>
      <dgm:spPr/>
      <dgm:t>
        <a:bodyPr/>
        <a:lstStyle/>
        <a:p>
          <a:endParaRPr lang="en-US"/>
        </a:p>
      </dgm:t>
    </dgm:pt>
    <dgm:pt modelId="{D1B93D33-0215-4A4C-95DE-EC68D02F460F}" type="sibTrans" cxnId="{D0BE03A9-ADAA-4802-9E0D-A9759FB6550B}">
      <dgm:prSet/>
      <dgm:spPr/>
      <dgm:t>
        <a:bodyPr/>
        <a:lstStyle/>
        <a:p>
          <a:endParaRPr lang="en-US"/>
        </a:p>
      </dgm:t>
    </dgm:pt>
    <dgm:pt modelId="{55C1B482-E3CB-4805-A465-A823D58DD888}">
      <dgm:prSet/>
      <dgm:spPr/>
      <dgm:t>
        <a:bodyPr/>
        <a:lstStyle/>
        <a:p>
          <a:r>
            <a:rPr lang="en-GB"/>
            <a:t>Evaluation</a:t>
          </a:r>
          <a:endParaRPr lang="en-US"/>
        </a:p>
      </dgm:t>
    </dgm:pt>
    <dgm:pt modelId="{E04EC6DD-B957-44CE-BB10-747D49BE0FA9}" type="parTrans" cxnId="{030F28F9-DC1B-4BC3-99DB-94E6D3092B15}">
      <dgm:prSet/>
      <dgm:spPr/>
      <dgm:t>
        <a:bodyPr/>
        <a:lstStyle/>
        <a:p>
          <a:endParaRPr lang="en-US"/>
        </a:p>
      </dgm:t>
    </dgm:pt>
    <dgm:pt modelId="{2AEA9CCA-D9A7-4006-9EF9-EF88EB1FA832}" type="sibTrans" cxnId="{030F28F9-DC1B-4BC3-99DB-94E6D3092B15}">
      <dgm:prSet/>
      <dgm:spPr/>
      <dgm:t>
        <a:bodyPr/>
        <a:lstStyle/>
        <a:p>
          <a:endParaRPr lang="en-US"/>
        </a:p>
      </dgm:t>
    </dgm:pt>
    <dgm:pt modelId="{08075253-3D0C-4458-8CEA-182E99F386E6}" type="pres">
      <dgm:prSet presAssocID="{3672466C-C9CC-41DB-AB7D-D1705F45B617}" presName="diagram" presStyleCnt="0">
        <dgm:presLayoutVars>
          <dgm:dir/>
          <dgm:resizeHandles val="exact"/>
        </dgm:presLayoutVars>
      </dgm:prSet>
      <dgm:spPr/>
    </dgm:pt>
    <dgm:pt modelId="{901B52A7-6649-47CF-8473-89BE37DC2D9A}" type="pres">
      <dgm:prSet presAssocID="{0F6D68C4-6E11-45BE-A950-899F1327081E}" presName="node" presStyleLbl="node1" presStyleIdx="0" presStyleCnt="6">
        <dgm:presLayoutVars>
          <dgm:bulletEnabled val="1"/>
        </dgm:presLayoutVars>
      </dgm:prSet>
      <dgm:spPr/>
    </dgm:pt>
    <dgm:pt modelId="{30D39053-116A-4C13-B952-EEE860F970CD}" type="pres">
      <dgm:prSet presAssocID="{1F259257-5C5D-43CD-AFBB-09B06435345E}" presName="sibTrans" presStyleCnt="0"/>
      <dgm:spPr/>
    </dgm:pt>
    <dgm:pt modelId="{7D86AAA0-67DC-4604-ABF4-8E7D680B6D01}" type="pres">
      <dgm:prSet presAssocID="{F2DA9A0A-7902-42C5-A238-F2AFC53E706B}" presName="node" presStyleLbl="node1" presStyleIdx="1" presStyleCnt="6">
        <dgm:presLayoutVars>
          <dgm:bulletEnabled val="1"/>
        </dgm:presLayoutVars>
      </dgm:prSet>
      <dgm:spPr/>
    </dgm:pt>
    <dgm:pt modelId="{6858B2E8-6BBE-4DC3-9C8B-9D29581EF087}" type="pres">
      <dgm:prSet presAssocID="{23C8F2B4-94AD-4452-AFCE-F0754851A6B3}" presName="sibTrans" presStyleCnt="0"/>
      <dgm:spPr/>
    </dgm:pt>
    <dgm:pt modelId="{613FBAD2-892F-49EB-86F0-38727AF78171}" type="pres">
      <dgm:prSet presAssocID="{B68C05DD-74AF-4DCC-BC6B-2501ACA8C08F}" presName="node" presStyleLbl="node1" presStyleIdx="2" presStyleCnt="6">
        <dgm:presLayoutVars>
          <dgm:bulletEnabled val="1"/>
        </dgm:presLayoutVars>
      </dgm:prSet>
      <dgm:spPr/>
    </dgm:pt>
    <dgm:pt modelId="{CE66A9ED-A03D-4838-86A4-93C087BAABF2}" type="pres">
      <dgm:prSet presAssocID="{827E1148-7D4E-427B-9331-26437DB32E91}" presName="sibTrans" presStyleCnt="0"/>
      <dgm:spPr/>
    </dgm:pt>
    <dgm:pt modelId="{C3860842-6269-428B-9B04-682D4695E779}" type="pres">
      <dgm:prSet presAssocID="{BDCD8FBA-544B-4249-99CA-DDBB63FB8427}" presName="node" presStyleLbl="node1" presStyleIdx="3" presStyleCnt="6">
        <dgm:presLayoutVars>
          <dgm:bulletEnabled val="1"/>
        </dgm:presLayoutVars>
      </dgm:prSet>
      <dgm:spPr/>
    </dgm:pt>
    <dgm:pt modelId="{D2D1BE76-57D9-44F3-863D-37E12C213753}" type="pres">
      <dgm:prSet presAssocID="{E1CF3490-06BD-47D8-AEA1-1CEEFB078D8B}" presName="sibTrans" presStyleCnt="0"/>
      <dgm:spPr/>
    </dgm:pt>
    <dgm:pt modelId="{B7B290F8-5BB9-4217-8426-78654CE16A09}" type="pres">
      <dgm:prSet presAssocID="{C77AA73C-7736-42AC-AF7A-7C2AA389C58D}" presName="node" presStyleLbl="node1" presStyleIdx="4" presStyleCnt="6">
        <dgm:presLayoutVars>
          <dgm:bulletEnabled val="1"/>
        </dgm:presLayoutVars>
      </dgm:prSet>
      <dgm:spPr/>
    </dgm:pt>
    <dgm:pt modelId="{6CE7C13E-AED4-48F3-A5D4-D0CA821553D5}" type="pres">
      <dgm:prSet presAssocID="{D1B93D33-0215-4A4C-95DE-EC68D02F460F}" presName="sibTrans" presStyleCnt="0"/>
      <dgm:spPr/>
    </dgm:pt>
    <dgm:pt modelId="{D978C6A0-F247-4512-8C7B-6780F3C159AF}" type="pres">
      <dgm:prSet presAssocID="{55C1B482-E3CB-4805-A465-A823D58DD888}" presName="node" presStyleLbl="node1" presStyleIdx="5" presStyleCnt="6">
        <dgm:presLayoutVars>
          <dgm:bulletEnabled val="1"/>
        </dgm:presLayoutVars>
      </dgm:prSet>
      <dgm:spPr/>
    </dgm:pt>
  </dgm:ptLst>
  <dgm:cxnLst>
    <dgm:cxn modelId="{42C02F47-269C-48A7-ADD4-7006F1D8A6A6}" type="presOf" srcId="{C77AA73C-7736-42AC-AF7A-7C2AA389C58D}" destId="{B7B290F8-5BB9-4217-8426-78654CE16A09}" srcOrd="0" destOrd="0" presId="urn:microsoft.com/office/officeart/2005/8/layout/default"/>
    <dgm:cxn modelId="{D2CB364C-84E4-40B0-832F-34806848E2A9}" srcId="{3672466C-C9CC-41DB-AB7D-D1705F45B617}" destId="{B68C05DD-74AF-4DCC-BC6B-2501ACA8C08F}" srcOrd="2" destOrd="0" parTransId="{B7DDFA72-1A1F-4143-BB30-17DC9329724A}" sibTransId="{827E1148-7D4E-427B-9331-26437DB32E91}"/>
    <dgm:cxn modelId="{E3E21753-5189-41EE-8EED-F4B83526E440}" type="presOf" srcId="{0F6D68C4-6E11-45BE-A950-899F1327081E}" destId="{901B52A7-6649-47CF-8473-89BE37DC2D9A}" srcOrd="0" destOrd="0" presId="urn:microsoft.com/office/officeart/2005/8/layout/default"/>
    <dgm:cxn modelId="{B85C2C55-F298-4DFB-B2C9-80B5687AB4E3}" srcId="{3672466C-C9CC-41DB-AB7D-D1705F45B617}" destId="{0F6D68C4-6E11-45BE-A950-899F1327081E}" srcOrd="0" destOrd="0" parTransId="{1ACA3EBE-A883-4C2A-8AEC-954461B23898}" sibTransId="{1F259257-5C5D-43CD-AFBB-09B06435345E}"/>
    <dgm:cxn modelId="{F640417B-62DC-4024-BD81-8291641BE2AA}" type="presOf" srcId="{BDCD8FBA-544B-4249-99CA-DDBB63FB8427}" destId="{C3860842-6269-428B-9B04-682D4695E779}" srcOrd="0" destOrd="0" presId="urn:microsoft.com/office/officeart/2005/8/layout/default"/>
    <dgm:cxn modelId="{7BEEE082-4498-4EEB-A461-2528B5C6DACC}" srcId="{3672466C-C9CC-41DB-AB7D-D1705F45B617}" destId="{F2DA9A0A-7902-42C5-A238-F2AFC53E706B}" srcOrd="1" destOrd="0" parTransId="{196AA0C0-CA61-4D18-858D-77D27B04AF48}" sibTransId="{23C8F2B4-94AD-4452-AFCE-F0754851A6B3}"/>
    <dgm:cxn modelId="{A51BBFA6-F24F-4924-A798-816B6933E2FA}" srcId="{3672466C-C9CC-41DB-AB7D-D1705F45B617}" destId="{BDCD8FBA-544B-4249-99CA-DDBB63FB8427}" srcOrd="3" destOrd="0" parTransId="{09C962FC-99F7-4DD5-97A3-4D9DD1F945E3}" sibTransId="{E1CF3490-06BD-47D8-AEA1-1CEEFB078D8B}"/>
    <dgm:cxn modelId="{A08D2AA8-F33E-49E5-9408-C0F2CCAC437F}" type="presOf" srcId="{3672466C-C9CC-41DB-AB7D-D1705F45B617}" destId="{08075253-3D0C-4458-8CEA-182E99F386E6}" srcOrd="0" destOrd="0" presId="urn:microsoft.com/office/officeart/2005/8/layout/default"/>
    <dgm:cxn modelId="{D0BE03A9-ADAA-4802-9E0D-A9759FB6550B}" srcId="{3672466C-C9CC-41DB-AB7D-D1705F45B617}" destId="{C77AA73C-7736-42AC-AF7A-7C2AA389C58D}" srcOrd="4" destOrd="0" parTransId="{7EC2E77A-526C-4414-A1DE-D4DB6B2210A1}" sibTransId="{D1B93D33-0215-4A4C-95DE-EC68D02F460F}"/>
    <dgm:cxn modelId="{955C77AF-4D22-4166-A789-906968448AF8}" type="presOf" srcId="{F2DA9A0A-7902-42C5-A238-F2AFC53E706B}" destId="{7D86AAA0-67DC-4604-ABF4-8E7D680B6D01}" srcOrd="0" destOrd="0" presId="urn:microsoft.com/office/officeart/2005/8/layout/default"/>
    <dgm:cxn modelId="{88AB0AB6-E5D3-4F6F-8D61-2E79E96F155C}" type="presOf" srcId="{55C1B482-E3CB-4805-A465-A823D58DD888}" destId="{D978C6A0-F247-4512-8C7B-6780F3C159AF}" srcOrd="0" destOrd="0" presId="urn:microsoft.com/office/officeart/2005/8/layout/default"/>
    <dgm:cxn modelId="{3B2D92C5-0731-4B99-9EDA-AB8BF74F073F}" type="presOf" srcId="{B68C05DD-74AF-4DCC-BC6B-2501ACA8C08F}" destId="{613FBAD2-892F-49EB-86F0-38727AF78171}" srcOrd="0" destOrd="0" presId="urn:microsoft.com/office/officeart/2005/8/layout/default"/>
    <dgm:cxn modelId="{030F28F9-DC1B-4BC3-99DB-94E6D3092B15}" srcId="{3672466C-C9CC-41DB-AB7D-D1705F45B617}" destId="{55C1B482-E3CB-4805-A465-A823D58DD888}" srcOrd="5" destOrd="0" parTransId="{E04EC6DD-B957-44CE-BB10-747D49BE0FA9}" sibTransId="{2AEA9CCA-D9A7-4006-9EF9-EF88EB1FA832}"/>
    <dgm:cxn modelId="{A38A4D8E-3087-4F16-8211-A4348ABB0DCB}" type="presParOf" srcId="{08075253-3D0C-4458-8CEA-182E99F386E6}" destId="{901B52A7-6649-47CF-8473-89BE37DC2D9A}" srcOrd="0" destOrd="0" presId="urn:microsoft.com/office/officeart/2005/8/layout/default"/>
    <dgm:cxn modelId="{C787DA79-C515-4F17-9F25-DAACA4962B77}" type="presParOf" srcId="{08075253-3D0C-4458-8CEA-182E99F386E6}" destId="{30D39053-116A-4C13-B952-EEE860F970CD}" srcOrd="1" destOrd="0" presId="urn:microsoft.com/office/officeart/2005/8/layout/default"/>
    <dgm:cxn modelId="{157B62C3-2BF3-40B7-BF9F-0DCC9ECD415E}" type="presParOf" srcId="{08075253-3D0C-4458-8CEA-182E99F386E6}" destId="{7D86AAA0-67DC-4604-ABF4-8E7D680B6D01}" srcOrd="2" destOrd="0" presId="urn:microsoft.com/office/officeart/2005/8/layout/default"/>
    <dgm:cxn modelId="{03F5B735-6E4F-4638-BDA1-AAE3364C6E8F}" type="presParOf" srcId="{08075253-3D0C-4458-8CEA-182E99F386E6}" destId="{6858B2E8-6BBE-4DC3-9C8B-9D29581EF087}" srcOrd="3" destOrd="0" presId="urn:microsoft.com/office/officeart/2005/8/layout/default"/>
    <dgm:cxn modelId="{DD75BE4A-8D8A-4720-9986-C6ED1CF7A1E5}" type="presParOf" srcId="{08075253-3D0C-4458-8CEA-182E99F386E6}" destId="{613FBAD2-892F-49EB-86F0-38727AF78171}" srcOrd="4" destOrd="0" presId="urn:microsoft.com/office/officeart/2005/8/layout/default"/>
    <dgm:cxn modelId="{AC9B3F26-01B9-434D-901D-6CB0052FB738}" type="presParOf" srcId="{08075253-3D0C-4458-8CEA-182E99F386E6}" destId="{CE66A9ED-A03D-4838-86A4-93C087BAABF2}" srcOrd="5" destOrd="0" presId="urn:microsoft.com/office/officeart/2005/8/layout/default"/>
    <dgm:cxn modelId="{C5B882E2-B13B-413C-9156-B72AFC74E7AC}" type="presParOf" srcId="{08075253-3D0C-4458-8CEA-182E99F386E6}" destId="{C3860842-6269-428B-9B04-682D4695E779}" srcOrd="6" destOrd="0" presId="urn:microsoft.com/office/officeart/2005/8/layout/default"/>
    <dgm:cxn modelId="{77AC00FC-6201-48A1-A24B-1B02521C0C03}" type="presParOf" srcId="{08075253-3D0C-4458-8CEA-182E99F386E6}" destId="{D2D1BE76-57D9-44F3-863D-37E12C213753}" srcOrd="7" destOrd="0" presId="urn:microsoft.com/office/officeart/2005/8/layout/default"/>
    <dgm:cxn modelId="{AFD83C1A-EFD4-46F2-A8B0-EB386FAEBA4D}" type="presParOf" srcId="{08075253-3D0C-4458-8CEA-182E99F386E6}" destId="{B7B290F8-5BB9-4217-8426-78654CE16A09}" srcOrd="8" destOrd="0" presId="urn:microsoft.com/office/officeart/2005/8/layout/default"/>
    <dgm:cxn modelId="{16EB0B92-0F7D-4F36-B988-236760FD9B07}" type="presParOf" srcId="{08075253-3D0C-4458-8CEA-182E99F386E6}" destId="{6CE7C13E-AED4-48F3-A5D4-D0CA821553D5}" srcOrd="9" destOrd="0" presId="urn:microsoft.com/office/officeart/2005/8/layout/default"/>
    <dgm:cxn modelId="{F5B4EE54-2437-498D-A3D5-7CBA15796E91}" type="presParOf" srcId="{08075253-3D0C-4458-8CEA-182E99F386E6}" destId="{D978C6A0-F247-4512-8C7B-6780F3C159A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C4FFAC-E129-4D23-9DB7-E62F05A8225D}" type="doc">
      <dgm:prSet loTypeId="urn:microsoft.com/office/officeart/2018/layout/CircleProcess" loCatId="simpleprocesssa" qsTypeId="urn:microsoft.com/office/officeart/2005/8/quickstyle/simple1" qsCatId="simple" csTypeId="urn:microsoft.com/office/officeart/2005/8/colors/colorful1" csCatId="colorful" phldr="1"/>
      <dgm:spPr/>
      <dgm:t>
        <a:bodyPr/>
        <a:lstStyle/>
        <a:p>
          <a:endParaRPr lang="en-US"/>
        </a:p>
      </dgm:t>
    </dgm:pt>
    <dgm:pt modelId="{3CAAAEFA-3791-4A8E-8F17-85B3997998AB}">
      <dgm:prSet/>
      <dgm:spPr>
        <a:xfrm>
          <a:off x="294757" y="454027"/>
          <a:ext cx="940120" cy="939972"/>
        </a:xfrm>
        <a:prstGeom prst="ellipse">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History</a:t>
          </a:r>
          <a:endParaRPr lang="en-US" dirty="0">
            <a:solidFill>
              <a:sysClr val="windowText" lastClr="000000">
                <a:hueOff val="0"/>
                <a:satOff val="0"/>
                <a:lumOff val="0"/>
                <a:alphaOff val="0"/>
              </a:sysClr>
            </a:solidFill>
            <a:latin typeface="Calibri" panose="020F0502020204030204"/>
            <a:ea typeface="+mn-ea"/>
            <a:cs typeface="+mn-cs"/>
          </a:endParaRPr>
        </a:p>
      </dgm:t>
    </dgm:pt>
    <dgm:pt modelId="{9346A1F4-61B3-490D-A151-77FD79BF59D0}" type="parTrans" cxnId="{C1EE36E6-B80B-4771-BA75-D0D2F26AA770}">
      <dgm:prSet/>
      <dgm:spPr/>
      <dgm:t>
        <a:bodyPr/>
        <a:lstStyle/>
        <a:p>
          <a:endParaRPr lang="en-US"/>
        </a:p>
      </dgm:t>
    </dgm:pt>
    <dgm:pt modelId="{997767D8-61E8-4CF9-897F-3826634A482C}" type="sibTrans" cxnId="{C1EE36E6-B80B-4771-BA75-D0D2F26AA770}">
      <dgm:prSet/>
      <dgm:spPr/>
      <dgm:t>
        <a:bodyPr/>
        <a:lstStyle/>
        <a:p>
          <a:endParaRPr lang="en-US"/>
        </a:p>
      </dgm:t>
    </dgm:pt>
    <dgm:pt modelId="{E0098C45-0288-4AB0-8C84-1BBCB3C24450}">
      <dgm:prSet/>
      <dgm:spPr>
        <a:xfrm>
          <a:off x="1335993" y="454027"/>
          <a:ext cx="940120" cy="939972"/>
        </a:xfrm>
        <a:prstGeom prst="ellipse">
          <a:avLst/>
        </a:prstGeom>
        <a:solidFill>
          <a:srgbClr val="D8000C"/>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Examination and preliminary investigations</a:t>
          </a:r>
          <a:endParaRPr lang="en-US" dirty="0">
            <a:solidFill>
              <a:sysClr val="windowText" lastClr="000000">
                <a:hueOff val="0"/>
                <a:satOff val="0"/>
                <a:lumOff val="0"/>
                <a:alphaOff val="0"/>
              </a:sysClr>
            </a:solidFill>
            <a:latin typeface="Calibri" panose="020F0502020204030204"/>
            <a:ea typeface="+mn-ea"/>
            <a:cs typeface="+mn-cs"/>
          </a:endParaRPr>
        </a:p>
      </dgm:t>
    </dgm:pt>
    <dgm:pt modelId="{A691EC5A-FD0C-4C9F-87A7-1181B45EAF9E}" type="parTrans" cxnId="{11BBEF92-2B7C-40A1-9E8C-6C7F8C0F6EA4}">
      <dgm:prSet/>
      <dgm:spPr/>
      <dgm:t>
        <a:bodyPr/>
        <a:lstStyle/>
        <a:p>
          <a:endParaRPr lang="en-US"/>
        </a:p>
      </dgm:t>
    </dgm:pt>
    <dgm:pt modelId="{5E717891-FB1A-47F4-881D-042437B5A455}" type="sibTrans" cxnId="{11BBEF92-2B7C-40A1-9E8C-6C7F8C0F6EA4}">
      <dgm:prSet/>
      <dgm:spPr/>
      <dgm:t>
        <a:bodyPr/>
        <a:lstStyle/>
        <a:p>
          <a:endParaRPr lang="en-US"/>
        </a:p>
      </dgm:t>
    </dgm:pt>
    <dgm:pt modelId="{5B5D30E2-67BB-40E2-92DF-8DC29F6F9340}">
      <dgm:prSet/>
      <dgm:spPr>
        <a:xfrm>
          <a:off x="2376589" y="454027"/>
          <a:ext cx="940120" cy="939972"/>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Differential diagnosis</a:t>
          </a:r>
          <a:endParaRPr lang="en-US" dirty="0">
            <a:solidFill>
              <a:sysClr val="windowText" lastClr="000000">
                <a:hueOff val="0"/>
                <a:satOff val="0"/>
                <a:lumOff val="0"/>
                <a:alphaOff val="0"/>
              </a:sysClr>
            </a:solidFill>
            <a:latin typeface="Calibri" panose="020F0502020204030204"/>
            <a:ea typeface="+mn-ea"/>
            <a:cs typeface="+mn-cs"/>
          </a:endParaRPr>
        </a:p>
      </dgm:t>
    </dgm:pt>
    <dgm:pt modelId="{9FC6F10B-3F20-4BB9-B661-10FBACE11426}" type="parTrans" cxnId="{2D98FE62-087B-4530-AB34-FAB157F05388}">
      <dgm:prSet/>
      <dgm:spPr/>
      <dgm:t>
        <a:bodyPr/>
        <a:lstStyle/>
        <a:p>
          <a:endParaRPr lang="en-US"/>
        </a:p>
      </dgm:t>
    </dgm:pt>
    <dgm:pt modelId="{7DE41357-AD03-46B1-98AD-28FB98AB0744}" type="sibTrans" cxnId="{2D98FE62-087B-4530-AB34-FAB157F05388}">
      <dgm:prSet/>
      <dgm:spPr/>
      <dgm:t>
        <a:bodyPr/>
        <a:lstStyle/>
        <a:p>
          <a:endParaRPr lang="en-US"/>
        </a:p>
      </dgm:t>
    </dgm:pt>
    <dgm:pt modelId="{9BEC2482-6600-4870-8D05-273F01EC3F09}">
      <dgm:prSet custT="1"/>
      <dgm:spPr>
        <a:xfrm>
          <a:off x="3417185" y="454027"/>
          <a:ext cx="940120" cy="939972"/>
        </a:xfrm>
        <a:prstGeom prst="ellipse">
          <a:avLst/>
        </a:prstGeom>
        <a:solidFill>
          <a:srgbClr val="FAAF12"/>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Text" lastClr="000000">
                  <a:hueOff val="0"/>
                  <a:satOff val="0"/>
                  <a:lumOff val="0"/>
                  <a:alphaOff val="0"/>
                </a:sysClr>
              </a:solidFill>
              <a:latin typeface="Calibri" panose="020F0502020204030204"/>
              <a:ea typeface="+mn-ea"/>
              <a:cs typeface="+mn-cs"/>
            </a:rPr>
            <a:t>Further investigations to confirm diagnosis</a:t>
          </a:r>
          <a:endParaRPr lang="en-US" sz="1200" dirty="0">
            <a:solidFill>
              <a:sysClr val="windowText" lastClr="000000">
                <a:hueOff val="0"/>
                <a:satOff val="0"/>
                <a:lumOff val="0"/>
                <a:alphaOff val="0"/>
              </a:sysClr>
            </a:solidFill>
            <a:latin typeface="Calibri" panose="020F0502020204030204"/>
            <a:ea typeface="+mn-ea"/>
            <a:cs typeface="+mn-cs"/>
          </a:endParaRPr>
        </a:p>
      </dgm:t>
    </dgm:pt>
    <dgm:pt modelId="{28D0395F-11B1-4EC0-BE3B-C5525DB350DA}" type="parTrans" cxnId="{FC81FD35-B2A6-4F9D-84D1-4368A79BC212}">
      <dgm:prSet/>
      <dgm:spPr/>
      <dgm:t>
        <a:bodyPr/>
        <a:lstStyle/>
        <a:p>
          <a:endParaRPr lang="en-US"/>
        </a:p>
      </dgm:t>
    </dgm:pt>
    <dgm:pt modelId="{1F801C39-F5B9-4800-B090-61C208380419}" type="sibTrans" cxnId="{FC81FD35-B2A6-4F9D-84D1-4368A79BC212}">
      <dgm:prSet/>
      <dgm:spPr/>
      <dgm:t>
        <a:bodyPr/>
        <a:lstStyle/>
        <a:p>
          <a:endParaRPr lang="en-US"/>
        </a:p>
      </dgm:t>
    </dgm:pt>
    <dgm:pt modelId="{A39CC17D-7A7B-4E2B-BFD6-FBC89ED9C42A}">
      <dgm:prSet/>
      <dgm:spPr>
        <a:xfrm>
          <a:off x="4457782" y="454027"/>
          <a:ext cx="940120" cy="939972"/>
        </a:xfrm>
        <a:prstGeom prst="ellipse">
          <a:avLst/>
        </a:prstGeom>
        <a:solidFill>
          <a:srgbClr val="00B050"/>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Management </a:t>
          </a:r>
          <a:endParaRPr lang="en-US" dirty="0">
            <a:solidFill>
              <a:sysClr val="windowText" lastClr="000000">
                <a:hueOff val="0"/>
                <a:satOff val="0"/>
                <a:lumOff val="0"/>
                <a:alphaOff val="0"/>
              </a:sysClr>
            </a:solidFill>
            <a:latin typeface="Calibri" panose="020F0502020204030204"/>
            <a:ea typeface="+mn-ea"/>
            <a:cs typeface="+mn-cs"/>
          </a:endParaRPr>
        </a:p>
      </dgm:t>
    </dgm:pt>
    <dgm:pt modelId="{CEEEB945-0A82-4545-AE9A-6EF0268792D0}" type="parTrans" cxnId="{6272AF60-56D8-457F-A7F0-3FABA24EA6F9}">
      <dgm:prSet/>
      <dgm:spPr/>
      <dgm:t>
        <a:bodyPr/>
        <a:lstStyle/>
        <a:p>
          <a:endParaRPr lang="en-US"/>
        </a:p>
      </dgm:t>
    </dgm:pt>
    <dgm:pt modelId="{718DABE8-4B99-4BF3-B44E-6DABFCC4D805}" type="sibTrans" cxnId="{6272AF60-56D8-457F-A7F0-3FABA24EA6F9}">
      <dgm:prSet/>
      <dgm:spPr/>
      <dgm:t>
        <a:bodyPr/>
        <a:lstStyle/>
        <a:p>
          <a:endParaRPr lang="en-US"/>
        </a:p>
      </dgm:t>
    </dgm:pt>
    <dgm:pt modelId="{4BB4DD82-5B62-4155-85A5-A4E6DF43D925}">
      <dgm:prSet/>
      <dgm:spPr>
        <a:xfrm>
          <a:off x="5498378" y="454027"/>
          <a:ext cx="940120" cy="939972"/>
        </a:xfrm>
        <a:prstGeom prst="ellipse">
          <a:avLst/>
        </a:prstGeom>
        <a:solidFill>
          <a:srgbClr val="D8000C"/>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ysClr val="windowText" lastClr="000000">
                  <a:hueOff val="0"/>
                  <a:satOff val="0"/>
                  <a:lumOff val="0"/>
                  <a:alphaOff val="0"/>
                </a:sysClr>
              </a:solidFill>
              <a:latin typeface="Calibri" panose="020F0502020204030204"/>
              <a:ea typeface="+mn-ea"/>
              <a:cs typeface="+mn-cs"/>
            </a:rPr>
            <a:t>GCAT themes</a:t>
          </a:r>
          <a:endParaRPr lang="en-US" dirty="0">
            <a:solidFill>
              <a:sysClr val="windowText" lastClr="000000">
                <a:hueOff val="0"/>
                <a:satOff val="0"/>
                <a:lumOff val="0"/>
                <a:alphaOff val="0"/>
              </a:sysClr>
            </a:solidFill>
            <a:latin typeface="Calibri" panose="020F0502020204030204"/>
            <a:ea typeface="+mn-ea"/>
            <a:cs typeface="+mn-cs"/>
          </a:endParaRPr>
        </a:p>
      </dgm:t>
    </dgm:pt>
    <dgm:pt modelId="{0E2C3FC3-8EF9-49E6-BA9C-C9F62D6B842D}" type="parTrans" cxnId="{1B0D3D00-902C-49BF-9589-304BAE4BC0DB}">
      <dgm:prSet/>
      <dgm:spPr/>
      <dgm:t>
        <a:bodyPr/>
        <a:lstStyle/>
        <a:p>
          <a:endParaRPr lang="en-US"/>
        </a:p>
      </dgm:t>
    </dgm:pt>
    <dgm:pt modelId="{986366E8-96EF-4AA4-9A7B-144C51B0D9ED}" type="sibTrans" cxnId="{1B0D3D00-902C-49BF-9589-304BAE4BC0DB}">
      <dgm:prSet/>
      <dgm:spPr/>
      <dgm:t>
        <a:bodyPr/>
        <a:lstStyle/>
        <a:p>
          <a:endParaRPr lang="en-US"/>
        </a:p>
      </dgm:t>
    </dgm:pt>
    <dgm:pt modelId="{F5617881-1BC3-4B9C-9FC3-CB960E8A1F7D}" type="pres">
      <dgm:prSet presAssocID="{09C4FFAC-E129-4D23-9DB7-E62F05A8225D}" presName="Name0" presStyleCnt="0">
        <dgm:presLayoutVars>
          <dgm:chMax val="11"/>
          <dgm:chPref val="11"/>
          <dgm:dir/>
          <dgm:resizeHandles/>
        </dgm:presLayoutVars>
      </dgm:prSet>
      <dgm:spPr/>
    </dgm:pt>
    <dgm:pt modelId="{860B4051-62FF-416B-A6D5-E9363E432500}" type="pres">
      <dgm:prSet presAssocID="{4BB4DD82-5B62-4155-85A5-A4E6DF43D925}" presName="Accent6" presStyleCnt="0"/>
      <dgm:spPr/>
    </dgm:pt>
    <dgm:pt modelId="{91B846C4-82EE-4AD1-BDEE-91255218BBBE}" type="pres">
      <dgm:prSet presAssocID="{4BB4DD82-5B62-4155-85A5-A4E6DF43D925}" presName="Accent" presStyleLbl="node1" presStyleIdx="0" presStyleCnt="12"/>
      <dgm:spPr>
        <a:xfrm>
          <a:off x="5464459" y="420450"/>
          <a:ext cx="1007317" cy="1007126"/>
        </a:xfrm>
        <a:prstGeom prst="ellipse">
          <a:avLst/>
        </a:prstGeom>
        <a:solidFill>
          <a:srgbClr val="008699"/>
        </a:solidFill>
        <a:ln w="12700" cap="flat" cmpd="sng" algn="ctr">
          <a:solidFill>
            <a:sysClr val="window" lastClr="FFFFFF">
              <a:hueOff val="0"/>
              <a:satOff val="0"/>
              <a:lumOff val="0"/>
              <a:alphaOff val="0"/>
            </a:sysClr>
          </a:solidFill>
          <a:prstDash val="solid"/>
          <a:miter lim="800000"/>
        </a:ln>
        <a:effectLst/>
      </dgm:spPr>
    </dgm:pt>
    <dgm:pt modelId="{E0BC6EAB-B626-4352-B0D9-E88927B5F4ED}" type="pres">
      <dgm:prSet presAssocID="{4BB4DD82-5B62-4155-85A5-A4E6DF43D925}" presName="ParentBackground6" presStyleCnt="0"/>
      <dgm:spPr/>
    </dgm:pt>
    <dgm:pt modelId="{EDF04BCA-1D5D-4E01-8CF5-48490511D395}" type="pres">
      <dgm:prSet presAssocID="{4BB4DD82-5B62-4155-85A5-A4E6DF43D925}" presName="ParentBackground" presStyleLbl="node1" presStyleIdx="1" presStyleCnt="12"/>
      <dgm:spPr/>
    </dgm:pt>
    <dgm:pt modelId="{341856ED-1D1B-4C27-A075-FB2D40E6A348}" type="pres">
      <dgm:prSet presAssocID="{4BB4DD82-5B62-4155-85A5-A4E6DF43D925}" presName="Parent6" presStyleLbl="fgAcc0" presStyleIdx="0" presStyleCnt="0">
        <dgm:presLayoutVars>
          <dgm:chMax val="1"/>
          <dgm:chPref val="1"/>
          <dgm:bulletEnabled val="1"/>
        </dgm:presLayoutVars>
      </dgm:prSet>
      <dgm:spPr/>
    </dgm:pt>
    <dgm:pt modelId="{E65B67F7-9306-40B7-B0D7-A45BD747A680}" type="pres">
      <dgm:prSet presAssocID="{A39CC17D-7A7B-4E2B-BFD6-FBC89ED9C42A}" presName="Accent5" presStyleCnt="0"/>
      <dgm:spPr/>
    </dgm:pt>
    <dgm:pt modelId="{E32DF122-BEE6-482A-8DFD-606C5C6B24BB}" type="pres">
      <dgm:prSet presAssocID="{A39CC17D-7A7B-4E2B-BFD6-FBC89ED9C42A}" presName="Accent" presStyleLbl="node1" presStyleIdx="2" presStyleCnt="12"/>
      <dgm:spPr>
        <a:xfrm rot="2700000">
          <a:off x="4423934" y="420337"/>
          <a:ext cx="1007175" cy="1007175"/>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gm:spPr>
    </dgm:pt>
    <dgm:pt modelId="{A5459B18-D51F-431C-BCF0-D20651EE69A5}" type="pres">
      <dgm:prSet presAssocID="{A39CC17D-7A7B-4E2B-BFD6-FBC89ED9C42A}" presName="ParentBackground5" presStyleCnt="0"/>
      <dgm:spPr/>
    </dgm:pt>
    <dgm:pt modelId="{69198954-9649-4AEF-9BED-4155880373B1}" type="pres">
      <dgm:prSet presAssocID="{A39CC17D-7A7B-4E2B-BFD6-FBC89ED9C42A}" presName="ParentBackground" presStyleLbl="node1" presStyleIdx="3" presStyleCnt="12"/>
      <dgm:spPr/>
    </dgm:pt>
    <dgm:pt modelId="{C31ACB84-585E-4FFE-8C5C-7A25F4BA4107}" type="pres">
      <dgm:prSet presAssocID="{A39CC17D-7A7B-4E2B-BFD6-FBC89ED9C42A}" presName="Parent5" presStyleLbl="fgAcc0" presStyleIdx="0" presStyleCnt="0">
        <dgm:presLayoutVars>
          <dgm:chMax val="1"/>
          <dgm:chPref val="1"/>
          <dgm:bulletEnabled val="1"/>
        </dgm:presLayoutVars>
      </dgm:prSet>
      <dgm:spPr/>
    </dgm:pt>
    <dgm:pt modelId="{CF8F497B-956A-4DDD-AD71-6B3BE41EB066}" type="pres">
      <dgm:prSet presAssocID="{9BEC2482-6600-4870-8D05-273F01EC3F09}" presName="Accent4" presStyleCnt="0"/>
      <dgm:spPr/>
    </dgm:pt>
    <dgm:pt modelId="{A0F7377F-3745-4B81-BE1A-D947A6456A8C}" type="pres">
      <dgm:prSet presAssocID="{9BEC2482-6600-4870-8D05-273F01EC3F09}" presName="Accent" presStyleLbl="node1" presStyleIdx="4" presStyleCnt="12"/>
      <dgm:spPr>
        <a:xfrm rot="2700000">
          <a:off x="3383338" y="420337"/>
          <a:ext cx="1007175" cy="1007175"/>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gm:spPr>
    </dgm:pt>
    <dgm:pt modelId="{C000EB3C-21BC-4148-8501-4D364C854D7D}" type="pres">
      <dgm:prSet presAssocID="{9BEC2482-6600-4870-8D05-273F01EC3F09}" presName="ParentBackground4" presStyleCnt="0"/>
      <dgm:spPr/>
    </dgm:pt>
    <dgm:pt modelId="{F89C63E8-988B-4AF7-8A86-A67E5E316575}" type="pres">
      <dgm:prSet presAssocID="{9BEC2482-6600-4870-8D05-273F01EC3F09}" presName="ParentBackground" presStyleLbl="node1" presStyleIdx="5" presStyleCnt="12"/>
      <dgm:spPr/>
    </dgm:pt>
    <dgm:pt modelId="{81A54AFF-B258-425B-A046-06189DB275CD}" type="pres">
      <dgm:prSet presAssocID="{9BEC2482-6600-4870-8D05-273F01EC3F09}" presName="Parent4" presStyleLbl="fgAcc0" presStyleIdx="0" presStyleCnt="0">
        <dgm:presLayoutVars>
          <dgm:chMax val="1"/>
          <dgm:chPref val="1"/>
          <dgm:bulletEnabled val="1"/>
        </dgm:presLayoutVars>
      </dgm:prSet>
      <dgm:spPr/>
    </dgm:pt>
    <dgm:pt modelId="{30B632D7-297D-4B3E-ABAE-5CD39AF676CD}" type="pres">
      <dgm:prSet presAssocID="{5B5D30E2-67BB-40E2-92DF-8DC29F6F9340}" presName="Accent3" presStyleCnt="0"/>
      <dgm:spPr/>
    </dgm:pt>
    <dgm:pt modelId="{3D1B9B0E-DBD0-411A-8521-052D502BC754}" type="pres">
      <dgm:prSet presAssocID="{5B5D30E2-67BB-40E2-92DF-8DC29F6F9340}" presName="Accent" presStyleLbl="node1" presStyleIdx="6" presStyleCnt="12"/>
      <dgm:spPr>
        <a:xfrm rot="2700000">
          <a:off x="2342742" y="420337"/>
          <a:ext cx="1007175" cy="1007175"/>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gm:spPr>
    </dgm:pt>
    <dgm:pt modelId="{D502382E-3250-4BC5-930E-27948C510CC3}" type="pres">
      <dgm:prSet presAssocID="{5B5D30E2-67BB-40E2-92DF-8DC29F6F9340}" presName="ParentBackground3" presStyleCnt="0"/>
      <dgm:spPr/>
    </dgm:pt>
    <dgm:pt modelId="{F1710C3A-BFA4-4267-A1BE-6CD2C9F5886D}" type="pres">
      <dgm:prSet presAssocID="{5B5D30E2-67BB-40E2-92DF-8DC29F6F9340}" presName="ParentBackground" presStyleLbl="node1" presStyleIdx="7" presStyleCnt="12"/>
      <dgm:spPr/>
    </dgm:pt>
    <dgm:pt modelId="{7D017053-56C0-4378-BDE0-8391108D4CDB}" type="pres">
      <dgm:prSet presAssocID="{5B5D30E2-67BB-40E2-92DF-8DC29F6F9340}" presName="Parent3" presStyleLbl="fgAcc0" presStyleIdx="0" presStyleCnt="0">
        <dgm:presLayoutVars>
          <dgm:chMax val="1"/>
          <dgm:chPref val="1"/>
          <dgm:bulletEnabled val="1"/>
        </dgm:presLayoutVars>
      </dgm:prSet>
      <dgm:spPr/>
    </dgm:pt>
    <dgm:pt modelId="{2ACA9CF8-D7B2-42CA-BA61-39625DB90548}" type="pres">
      <dgm:prSet presAssocID="{E0098C45-0288-4AB0-8C84-1BBCB3C24450}" presName="Accent2" presStyleCnt="0"/>
      <dgm:spPr/>
    </dgm:pt>
    <dgm:pt modelId="{7C177C48-75C8-4EEE-8FE8-D37B5D6E0DDE}" type="pres">
      <dgm:prSet presAssocID="{E0098C45-0288-4AB0-8C84-1BBCB3C24450}" presName="Accent" presStyleLbl="node1" presStyleIdx="8" presStyleCnt="12"/>
      <dgm:spPr>
        <a:xfrm rot="2700000">
          <a:off x="1302146" y="420337"/>
          <a:ext cx="1007175" cy="1007175"/>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gm:spPr>
    </dgm:pt>
    <dgm:pt modelId="{AD24F9AC-4FCC-48A3-821C-139CEA621F25}" type="pres">
      <dgm:prSet presAssocID="{E0098C45-0288-4AB0-8C84-1BBCB3C24450}" presName="ParentBackground2" presStyleCnt="0"/>
      <dgm:spPr/>
    </dgm:pt>
    <dgm:pt modelId="{B76C70FC-1ECB-4E7C-BC1F-10877324CEBC}" type="pres">
      <dgm:prSet presAssocID="{E0098C45-0288-4AB0-8C84-1BBCB3C24450}" presName="ParentBackground" presStyleLbl="node1" presStyleIdx="9" presStyleCnt="12"/>
      <dgm:spPr/>
    </dgm:pt>
    <dgm:pt modelId="{CD915B65-6D86-4EF7-9322-709D917D18BA}" type="pres">
      <dgm:prSet presAssocID="{E0098C45-0288-4AB0-8C84-1BBCB3C24450}" presName="Parent2" presStyleLbl="fgAcc0" presStyleIdx="0" presStyleCnt="0">
        <dgm:presLayoutVars>
          <dgm:chMax val="1"/>
          <dgm:chPref val="1"/>
          <dgm:bulletEnabled val="1"/>
        </dgm:presLayoutVars>
      </dgm:prSet>
      <dgm:spPr/>
    </dgm:pt>
    <dgm:pt modelId="{F6B74313-1526-4A91-BEA6-B620F7CFBCF8}" type="pres">
      <dgm:prSet presAssocID="{3CAAAEFA-3791-4A8E-8F17-85B3997998AB}" presName="Accent1" presStyleCnt="0"/>
      <dgm:spPr/>
    </dgm:pt>
    <dgm:pt modelId="{3DC18E92-C75D-42B9-ACC2-B10353A2F623}" type="pres">
      <dgm:prSet presAssocID="{3CAAAEFA-3791-4A8E-8F17-85B3997998AB}" presName="Accent" presStyleLbl="node1" presStyleIdx="10" presStyleCnt="12"/>
      <dgm:spPr>
        <a:xfrm rot="2700000">
          <a:off x="261549" y="420337"/>
          <a:ext cx="1007175" cy="1007175"/>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gm:spPr>
    </dgm:pt>
    <dgm:pt modelId="{B3692229-4676-4E4B-8320-31787A7F05E9}" type="pres">
      <dgm:prSet presAssocID="{3CAAAEFA-3791-4A8E-8F17-85B3997998AB}" presName="ParentBackground1" presStyleCnt="0"/>
      <dgm:spPr/>
    </dgm:pt>
    <dgm:pt modelId="{181989F4-D2CF-478E-AB78-B635FD34CE99}" type="pres">
      <dgm:prSet presAssocID="{3CAAAEFA-3791-4A8E-8F17-85B3997998AB}" presName="ParentBackground" presStyleLbl="node1" presStyleIdx="11" presStyleCnt="12"/>
      <dgm:spPr/>
    </dgm:pt>
    <dgm:pt modelId="{93689D1A-70BE-4514-9F65-1707D9A2CE97}" type="pres">
      <dgm:prSet presAssocID="{3CAAAEFA-3791-4A8E-8F17-85B3997998AB}" presName="Parent1" presStyleLbl="fgAcc0" presStyleIdx="0" presStyleCnt="0">
        <dgm:presLayoutVars>
          <dgm:chMax val="1"/>
          <dgm:chPref val="1"/>
          <dgm:bulletEnabled val="1"/>
        </dgm:presLayoutVars>
      </dgm:prSet>
      <dgm:spPr/>
    </dgm:pt>
  </dgm:ptLst>
  <dgm:cxnLst>
    <dgm:cxn modelId="{1B0D3D00-902C-49BF-9589-304BAE4BC0DB}" srcId="{09C4FFAC-E129-4D23-9DB7-E62F05A8225D}" destId="{4BB4DD82-5B62-4155-85A5-A4E6DF43D925}" srcOrd="5" destOrd="0" parTransId="{0E2C3FC3-8EF9-49E6-BA9C-C9F62D6B842D}" sibTransId="{986366E8-96EF-4AA4-9A7B-144C51B0D9ED}"/>
    <dgm:cxn modelId="{FC81FD35-B2A6-4F9D-84D1-4368A79BC212}" srcId="{09C4FFAC-E129-4D23-9DB7-E62F05A8225D}" destId="{9BEC2482-6600-4870-8D05-273F01EC3F09}" srcOrd="3" destOrd="0" parTransId="{28D0395F-11B1-4EC0-BE3B-C5525DB350DA}" sibTransId="{1F801C39-F5B9-4800-B090-61C208380419}"/>
    <dgm:cxn modelId="{6272AF60-56D8-457F-A7F0-3FABA24EA6F9}" srcId="{09C4FFAC-E129-4D23-9DB7-E62F05A8225D}" destId="{A39CC17D-7A7B-4E2B-BFD6-FBC89ED9C42A}" srcOrd="4" destOrd="0" parTransId="{CEEEB945-0A82-4545-AE9A-6EF0268792D0}" sibTransId="{718DABE8-4B99-4BF3-B44E-6DABFCC4D805}"/>
    <dgm:cxn modelId="{2D98FE62-087B-4530-AB34-FAB157F05388}" srcId="{09C4FFAC-E129-4D23-9DB7-E62F05A8225D}" destId="{5B5D30E2-67BB-40E2-92DF-8DC29F6F9340}" srcOrd="2" destOrd="0" parTransId="{9FC6F10B-3F20-4BB9-B661-10FBACE11426}" sibTransId="{7DE41357-AD03-46B1-98AD-28FB98AB0744}"/>
    <dgm:cxn modelId="{77544344-3824-4E19-98ED-E7B19E21F7E0}" type="presOf" srcId="{5B5D30E2-67BB-40E2-92DF-8DC29F6F9340}" destId="{7D017053-56C0-4378-BDE0-8391108D4CDB}" srcOrd="1" destOrd="0" presId="urn:microsoft.com/office/officeart/2018/layout/CircleProcess"/>
    <dgm:cxn modelId="{56BEE965-E5FF-4636-A17A-2F88C7249B0E}" type="presOf" srcId="{5B5D30E2-67BB-40E2-92DF-8DC29F6F9340}" destId="{F1710C3A-BFA4-4267-A1BE-6CD2C9F5886D}" srcOrd="0" destOrd="0" presId="urn:microsoft.com/office/officeart/2018/layout/CircleProcess"/>
    <dgm:cxn modelId="{8D0F2146-42D7-4C14-94F4-3E5BAEA2F45C}" type="presOf" srcId="{9BEC2482-6600-4870-8D05-273F01EC3F09}" destId="{81A54AFF-B258-425B-A046-06189DB275CD}" srcOrd="1" destOrd="0" presId="urn:microsoft.com/office/officeart/2018/layout/CircleProcess"/>
    <dgm:cxn modelId="{F174026A-71FF-4BB7-8D14-652507B64953}" type="presOf" srcId="{09C4FFAC-E129-4D23-9DB7-E62F05A8225D}" destId="{F5617881-1BC3-4B9C-9FC3-CB960E8A1F7D}" srcOrd="0" destOrd="0" presId="urn:microsoft.com/office/officeart/2018/layout/CircleProcess"/>
    <dgm:cxn modelId="{08677552-0A07-4D92-8E10-330284BEFDA7}" type="presOf" srcId="{4BB4DD82-5B62-4155-85A5-A4E6DF43D925}" destId="{EDF04BCA-1D5D-4E01-8CF5-48490511D395}" srcOrd="0" destOrd="0" presId="urn:microsoft.com/office/officeart/2018/layout/CircleProcess"/>
    <dgm:cxn modelId="{0E528D76-0F52-4602-8877-27BC52C424B9}" type="presOf" srcId="{3CAAAEFA-3791-4A8E-8F17-85B3997998AB}" destId="{181989F4-D2CF-478E-AB78-B635FD34CE99}" srcOrd="0" destOrd="0" presId="urn:microsoft.com/office/officeart/2018/layout/CircleProcess"/>
    <dgm:cxn modelId="{11BBEF92-2B7C-40A1-9E8C-6C7F8C0F6EA4}" srcId="{09C4FFAC-E129-4D23-9DB7-E62F05A8225D}" destId="{E0098C45-0288-4AB0-8C84-1BBCB3C24450}" srcOrd="1" destOrd="0" parTransId="{A691EC5A-FD0C-4C9F-87A7-1181B45EAF9E}" sibTransId="{5E717891-FB1A-47F4-881D-042437B5A455}"/>
    <dgm:cxn modelId="{5D8DAF9D-8440-4864-8D0D-1F18FB0FBCBA}" type="presOf" srcId="{A39CC17D-7A7B-4E2B-BFD6-FBC89ED9C42A}" destId="{69198954-9649-4AEF-9BED-4155880373B1}" srcOrd="0" destOrd="0" presId="urn:microsoft.com/office/officeart/2018/layout/CircleProcess"/>
    <dgm:cxn modelId="{73B20DAF-973D-4CD9-99A5-E6E2C6D899AD}" type="presOf" srcId="{E0098C45-0288-4AB0-8C84-1BBCB3C24450}" destId="{B76C70FC-1ECB-4E7C-BC1F-10877324CEBC}" srcOrd="0" destOrd="0" presId="urn:microsoft.com/office/officeart/2018/layout/CircleProcess"/>
    <dgm:cxn modelId="{3E92D9C1-CB22-4B14-A268-DF9B74288304}" type="presOf" srcId="{A39CC17D-7A7B-4E2B-BFD6-FBC89ED9C42A}" destId="{C31ACB84-585E-4FFE-8C5C-7A25F4BA4107}" srcOrd="1" destOrd="0" presId="urn:microsoft.com/office/officeart/2018/layout/CircleProcess"/>
    <dgm:cxn modelId="{B4A60AD9-0A00-40FD-8D78-9459E82CBD20}" type="presOf" srcId="{9BEC2482-6600-4870-8D05-273F01EC3F09}" destId="{F89C63E8-988B-4AF7-8A86-A67E5E316575}" srcOrd="0" destOrd="0" presId="urn:microsoft.com/office/officeart/2018/layout/CircleProcess"/>
    <dgm:cxn modelId="{C1EE36E6-B80B-4771-BA75-D0D2F26AA770}" srcId="{09C4FFAC-E129-4D23-9DB7-E62F05A8225D}" destId="{3CAAAEFA-3791-4A8E-8F17-85B3997998AB}" srcOrd="0" destOrd="0" parTransId="{9346A1F4-61B3-490D-A151-77FD79BF59D0}" sibTransId="{997767D8-61E8-4CF9-897F-3826634A482C}"/>
    <dgm:cxn modelId="{3C93EBE6-8F62-4CC3-8D0D-4AD543D9B2E5}" type="presOf" srcId="{4BB4DD82-5B62-4155-85A5-A4E6DF43D925}" destId="{341856ED-1D1B-4C27-A075-FB2D40E6A348}" srcOrd="1" destOrd="0" presId="urn:microsoft.com/office/officeart/2018/layout/CircleProcess"/>
    <dgm:cxn modelId="{A10EF8E9-503A-4C19-8E9C-AEBA7040FE2F}" type="presOf" srcId="{3CAAAEFA-3791-4A8E-8F17-85B3997998AB}" destId="{93689D1A-70BE-4514-9F65-1707D9A2CE97}" srcOrd="1" destOrd="0" presId="urn:microsoft.com/office/officeart/2018/layout/CircleProcess"/>
    <dgm:cxn modelId="{1B7638FE-29CE-4FE8-BEBE-90F74ACA1D4D}" type="presOf" srcId="{E0098C45-0288-4AB0-8C84-1BBCB3C24450}" destId="{CD915B65-6D86-4EF7-9322-709D917D18BA}" srcOrd="1" destOrd="0" presId="urn:microsoft.com/office/officeart/2018/layout/CircleProcess"/>
    <dgm:cxn modelId="{9E450553-CC75-4803-83B0-E997DAEAAC99}" type="presParOf" srcId="{F5617881-1BC3-4B9C-9FC3-CB960E8A1F7D}" destId="{860B4051-62FF-416B-A6D5-E9363E432500}" srcOrd="0" destOrd="0" presId="urn:microsoft.com/office/officeart/2018/layout/CircleProcess"/>
    <dgm:cxn modelId="{3D1DCE31-9FCF-4951-AC08-4C64D181B321}" type="presParOf" srcId="{860B4051-62FF-416B-A6D5-E9363E432500}" destId="{91B846C4-82EE-4AD1-BDEE-91255218BBBE}" srcOrd="0" destOrd="0" presId="urn:microsoft.com/office/officeart/2018/layout/CircleProcess"/>
    <dgm:cxn modelId="{D8973C73-3F51-47F9-BD65-B19C2A10C0BF}" type="presParOf" srcId="{F5617881-1BC3-4B9C-9FC3-CB960E8A1F7D}" destId="{E0BC6EAB-B626-4352-B0D9-E88927B5F4ED}" srcOrd="1" destOrd="0" presId="urn:microsoft.com/office/officeart/2018/layout/CircleProcess"/>
    <dgm:cxn modelId="{51CF8D87-26E4-459F-A9F8-CB3B1C783B79}" type="presParOf" srcId="{E0BC6EAB-B626-4352-B0D9-E88927B5F4ED}" destId="{EDF04BCA-1D5D-4E01-8CF5-48490511D395}" srcOrd="0" destOrd="0" presId="urn:microsoft.com/office/officeart/2018/layout/CircleProcess"/>
    <dgm:cxn modelId="{2986F7EB-0410-4E6E-BA5C-9539EE18628B}" type="presParOf" srcId="{F5617881-1BC3-4B9C-9FC3-CB960E8A1F7D}" destId="{341856ED-1D1B-4C27-A075-FB2D40E6A348}" srcOrd="2" destOrd="0" presId="urn:microsoft.com/office/officeart/2018/layout/CircleProcess"/>
    <dgm:cxn modelId="{006C058F-6ED8-4DD9-BBB8-47EED437CA3B}" type="presParOf" srcId="{F5617881-1BC3-4B9C-9FC3-CB960E8A1F7D}" destId="{E65B67F7-9306-40B7-B0D7-A45BD747A680}" srcOrd="3" destOrd="0" presId="urn:microsoft.com/office/officeart/2018/layout/CircleProcess"/>
    <dgm:cxn modelId="{AF34B6AB-195C-43F1-92E9-7034D68C33BE}" type="presParOf" srcId="{E65B67F7-9306-40B7-B0D7-A45BD747A680}" destId="{E32DF122-BEE6-482A-8DFD-606C5C6B24BB}" srcOrd="0" destOrd="0" presId="urn:microsoft.com/office/officeart/2018/layout/CircleProcess"/>
    <dgm:cxn modelId="{0763B29F-CFD5-4080-9CE9-61AB47C9E0B9}" type="presParOf" srcId="{F5617881-1BC3-4B9C-9FC3-CB960E8A1F7D}" destId="{A5459B18-D51F-431C-BCF0-D20651EE69A5}" srcOrd="4" destOrd="0" presId="urn:microsoft.com/office/officeart/2018/layout/CircleProcess"/>
    <dgm:cxn modelId="{727DBBB7-E714-4C42-BE1B-03828BD356E7}" type="presParOf" srcId="{A5459B18-D51F-431C-BCF0-D20651EE69A5}" destId="{69198954-9649-4AEF-9BED-4155880373B1}" srcOrd="0" destOrd="0" presId="urn:microsoft.com/office/officeart/2018/layout/CircleProcess"/>
    <dgm:cxn modelId="{63EF0D56-3A09-4986-BE9E-96A13D3C2B21}" type="presParOf" srcId="{F5617881-1BC3-4B9C-9FC3-CB960E8A1F7D}" destId="{C31ACB84-585E-4FFE-8C5C-7A25F4BA4107}" srcOrd="5" destOrd="0" presId="urn:microsoft.com/office/officeart/2018/layout/CircleProcess"/>
    <dgm:cxn modelId="{4530EF79-62C1-463E-9009-D37FEA41D7F8}" type="presParOf" srcId="{F5617881-1BC3-4B9C-9FC3-CB960E8A1F7D}" destId="{CF8F497B-956A-4DDD-AD71-6B3BE41EB066}" srcOrd="6" destOrd="0" presId="urn:microsoft.com/office/officeart/2018/layout/CircleProcess"/>
    <dgm:cxn modelId="{6F0AFF53-5C7B-439C-B5D6-782F078769E8}" type="presParOf" srcId="{CF8F497B-956A-4DDD-AD71-6B3BE41EB066}" destId="{A0F7377F-3745-4B81-BE1A-D947A6456A8C}" srcOrd="0" destOrd="0" presId="urn:microsoft.com/office/officeart/2018/layout/CircleProcess"/>
    <dgm:cxn modelId="{56A7E3EF-01BA-485F-BA81-C10A2B6DD49B}" type="presParOf" srcId="{F5617881-1BC3-4B9C-9FC3-CB960E8A1F7D}" destId="{C000EB3C-21BC-4148-8501-4D364C854D7D}" srcOrd="7" destOrd="0" presId="urn:microsoft.com/office/officeart/2018/layout/CircleProcess"/>
    <dgm:cxn modelId="{2508CA07-0A11-4267-95B3-7312CFA7BCD7}" type="presParOf" srcId="{C000EB3C-21BC-4148-8501-4D364C854D7D}" destId="{F89C63E8-988B-4AF7-8A86-A67E5E316575}" srcOrd="0" destOrd="0" presId="urn:microsoft.com/office/officeart/2018/layout/CircleProcess"/>
    <dgm:cxn modelId="{42055A0C-842B-4335-B009-E54DBDA3B480}" type="presParOf" srcId="{F5617881-1BC3-4B9C-9FC3-CB960E8A1F7D}" destId="{81A54AFF-B258-425B-A046-06189DB275CD}" srcOrd="8" destOrd="0" presId="urn:microsoft.com/office/officeart/2018/layout/CircleProcess"/>
    <dgm:cxn modelId="{66C34EEB-4243-45C6-BCB8-526205F26699}" type="presParOf" srcId="{F5617881-1BC3-4B9C-9FC3-CB960E8A1F7D}" destId="{30B632D7-297D-4B3E-ABAE-5CD39AF676CD}" srcOrd="9" destOrd="0" presId="urn:microsoft.com/office/officeart/2018/layout/CircleProcess"/>
    <dgm:cxn modelId="{392E8DA7-0AB6-4243-B979-56224CC6B7B5}" type="presParOf" srcId="{30B632D7-297D-4B3E-ABAE-5CD39AF676CD}" destId="{3D1B9B0E-DBD0-411A-8521-052D502BC754}" srcOrd="0" destOrd="0" presId="urn:microsoft.com/office/officeart/2018/layout/CircleProcess"/>
    <dgm:cxn modelId="{9868F31B-B56C-42BF-88B7-E1739FAA6D71}" type="presParOf" srcId="{F5617881-1BC3-4B9C-9FC3-CB960E8A1F7D}" destId="{D502382E-3250-4BC5-930E-27948C510CC3}" srcOrd="10" destOrd="0" presId="urn:microsoft.com/office/officeart/2018/layout/CircleProcess"/>
    <dgm:cxn modelId="{8D860D3B-2024-4538-B692-1815105B705F}" type="presParOf" srcId="{D502382E-3250-4BC5-930E-27948C510CC3}" destId="{F1710C3A-BFA4-4267-A1BE-6CD2C9F5886D}" srcOrd="0" destOrd="0" presId="urn:microsoft.com/office/officeart/2018/layout/CircleProcess"/>
    <dgm:cxn modelId="{37563744-07CD-4F51-97DA-D8E5A76A1460}" type="presParOf" srcId="{F5617881-1BC3-4B9C-9FC3-CB960E8A1F7D}" destId="{7D017053-56C0-4378-BDE0-8391108D4CDB}" srcOrd="11" destOrd="0" presId="urn:microsoft.com/office/officeart/2018/layout/CircleProcess"/>
    <dgm:cxn modelId="{421D57C3-B11B-4B36-8452-E10069B58C39}" type="presParOf" srcId="{F5617881-1BC3-4B9C-9FC3-CB960E8A1F7D}" destId="{2ACA9CF8-D7B2-42CA-BA61-39625DB90548}" srcOrd="12" destOrd="0" presId="urn:microsoft.com/office/officeart/2018/layout/CircleProcess"/>
    <dgm:cxn modelId="{FC4B27FD-28F1-4E5F-9E93-7899EC81ACE8}" type="presParOf" srcId="{2ACA9CF8-D7B2-42CA-BA61-39625DB90548}" destId="{7C177C48-75C8-4EEE-8FE8-D37B5D6E0DDE}" srcOrd="0" destOrd="0" presId="urn:microsoft.com/office/officeart/2018/layout/CircleProcess"/>
    <dgm:cxn modelId="{00947DE0-7653-4837-8902-528D5EE4024C}" type="presParOf" srcId="{F5617881-1BC3-4B9C-9FC3-CB960E8A1F7D}" destId="{AD24F9AC-4FCC-48A3-821C-139CEA621F25}" srcOrd="13" destOrd="0" presId="urn:microsoft.com/office/officeart/2018/layout/CircleProcess"/>
    <dgm:cxn modelId="{F78AD475-9972-47DB-91F0-04E614BC66D0}" type="presParOf" srcId="{AD24F9AC-4FCC-48A3-821C-139CEA621F25}" destId="{B76C70FC-1ECB-4E7C-BC1F-10877324CEBC}" srcOrd="0" destOrd="0" presId="urn:microsoft.com/office/officeart/2018/layout/CircleProcess"/>
    <dgm:cxn modelId="{A4E397A6-EBFA-4C39-9474-4DF9E62E06AB}" type="presParOf" srcId="{F5617881-1BC3-4B9C-9FC3-CB960E8A1F7D}" destId="{CD915B65-6D86-4EF7-9322-709D917D18BA}" srcOrd="14" destOrd="0" presId="urn:microsoft.com/office/officeart/2018/layout/CircleProcess"/>
    <dgm:cxn modelId="{1F80BFC5-84F6-4ECE-B4E5-EAD24EA9B0D8}" type="presParOf" srcId="{F5617881-1BC3-4B9C-9FC3-CB960E8A1F7D}" destId="{F6B74313-1526-4A91-BEA6-B620F7CFBCF8}" srcOrd="15" destOrd="0" presId="urn:microsoft.com/office/officeart/2018/layout/CircleProcess"/>
    <dgm:cxn modelId="{E24445A8-7F96-4DCC-84E4-A73FCD1FE54A}" type="presParOf" srcId="{F6B74313-1526-4A91-BEA6-B620F7CFBCF8}" destId="{3DC18E92-C75D-42B9-ACC2-B10353A2F623}" srcOrd="0" destOrd="0" presId="urn:microsoft.com/office/officeart/2018/layout/CircleProcess"/>
    <dgm:cxn modelId="{6BEDD29F-0A64-4423-9F92-5384020B848F}" type="presParOf" srcId="{F5617881-1BC3-4B9C-9FC3-CB960E8A1F7D}" destId="{B3692229-4676-4E4B-8320-31787A7F05E9}" srcOrd="16" destOrd="0" presId="urn:microsoft.com/office/officeart/2018/layout/CircleProcess"/>
    <dgm:cxn modelId="{B6E73848-2EA7-415B-AC24-57BE6FE6BEA7}" type="presParOf" srcId="{B3692229-4676-4E4B-8320-31787A7F05E9}" destId="{181989F4-D2CF-478E-AB78-B635FD34CE99}" srcOrd="0" destOrd="0" presId="urn:microsoft.com/office/officeart/2018/layout/CircleProcess"/>
    <dgm:cxn modelId="{FDEF67CD-2BA5-46CD-9360-60BD4436DCEE}" type="presParOf" srcId="{F5617881-1BC3-4B9C-9FC3-CB960E8A1F7D}" destId="{93689D1A-70BE-4514-9F65-1707D9A2CE97}" srcOrd="17"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72D2D-7B98-4BDD-BD51-387D6DED6C37}">
      <dsp:nvSpPr>
        <dsp:cNvPr id="0" name=""/>
        <dsp:cNvSpPr/>
      </dsp:nvSpPr>
      <dsp:spPr>
        <a:xfrm>
          <a:off x="0" y="571"/>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B65B95-44C8-4452-800C-485056B9539B}">
      <dsp:nvSpPr>
        <dsp:cNvPr id="0" name=""/>
        <dsp:cNvSpPr/>
      </dsp:nvSpPr>
      <dsp:spPr>
        <a:xfrm>
          <a:off x="0" y="571"/>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Overview of Year 3</a:t>
          </a:r>
          <a:endParaRPr lang="en-US" sz="2400" kern="1200" dirty="0"/>
        </a:p>
      </dsp:txBody>
      <dsp:txXfrm>
        <a:off x="0" y="571"/>
        <a:ext cx="10395480" cy="519873"/>
      </dsp:txXfrm>
    </dsp:sp>
    <dsp:sp modelId="{07F40E0D-F342-4E69-AC21-0E328DFF6F86}">
      <dsp:nvSpPr>
        <dsp:cNvPr id="0" name=""/>
        <dsp:cNvSpPr/>
      </dsp:nvSpPr>
      <dsp:spPr>
        <a:xfrm>
          <a:off x="0" y="520444"/>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DCA203-6155-449B-B593-E1DC32FCCCB8}">
      <dsp:nvSpPr>
        <dsp:cNvPr id="0" name=""/>
        <dsp:cNvSpPr/>
      </dsp:nvSpPr>
      <dsp:spPr>
        <a:xfrm>
          <a:off x="0" y="520444"/>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What is Case-based learning (CBL)?</a:t>
          </a:r>
          <a:endParaRPr lang="en-US" sz="2400" kern="1200" dirty="0"/>
        </a:p>
      </dsp:txBody>
      <dsp:txXfrm>
        <a:off x="0" y="520444"/>
        <a:ext cx="10395480" cy="519873"/>
      </dsp:txXfrm>
    </dsp:sp>
    <dsp:sp modelId="{858C7994-1208-46E1-9725-3E67374187E8}">
      <dsp:nvSpPr>
        <dsp:cNvPr id="0" name=""/>
        <dsp:cNvSpPr/>
      </dsp:nvSpPr>
      <dsp:spPr>
        <a:xfrm>
          <a:off x="0" y="1040317"/>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DD425-A587-483D-B21D-3ECF5A995A93}">
      <dsp:nvSpPr>
        <dsp:cNvPr id="0" name=""/>
        <dsp:cNvSpPr/>
      </dsp:nvSpPr>
      <dsp:spPr>
        <a:xfrm>
          <a:off x="0" y="1040317"/>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Why use CBL?</a:t>
          </a:r>
          <a:endParaRPr lang="en-US" sz="2400" kern="1200" dirty="0"/>
        </a:p>
      </dsp:txBody>
      <dsp:txXfrm>
        <a:off x="0" y="1040317"/>
        <a:ext cx="10395480" cy="519873"/>
      </dsp:txXfrm>
    </dsp:sp>
    <dsp:sp modelId="{D3230255-3D78-4EAD-8CB0-46B9C9C5F0C7}">
      <dsp:nvSpPr>
        <dsp:cNvPr id="0" name=""/>
        <dsp:cNvSpPr/>
      </dsp:nvSpPr>
      <dsp:spPr>
        <a:xfrm>
          <a:off x="0" y="1560190"/>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2953C-C4FB-4901-B985-EDE4FEB347BD}">
      <dsp:nvSpPr>
        <dsp:cNvPr id="0" name=""/>
        <dsp:cNvSpPr/>
      </dsp:nvSpPr>
      <dsp:spPr>
        <a:xfrm>
          <a:off x="0" y="1560190"/>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Timeline</a:t>
          </a:r>
          <a:endParaRPr lang="en-US" sz="2400" kern="1200" dirty="0"/>
        </a:p>
      </dsp:txBody>
      <dsp:txXfrm>
        <a:off x="0" y="1560190"/>
        <a:ext cx="10395480" cy="519873"/>
      </dsp:txXfrm>
    </dsp:sp>
    <dsp:sp modelId="{8A8C9FE0-288E-4EA6-84BF-D935AB7462AB}">
      <dsp:nvSpPr>
        <dsp:cNvPr id="0" name=""/>
        <dsp:cNvSpPr/>
      </dsp:nvSpPr>
      <dsp:spPr>
        <a:xfrm>
          <a:off x="0" y="2080063"/>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9D475-2031-4C44-BB35-AC8448675A1F}">
      <dsp:nvSpPr>
        <dsp:cNvPr id="0" name=""/>
        <dsp:cNvSpPr/>
      </dsp:nvSpPr>
      <dsp:spPr>
        <a:xfrm>
          <a:off x="0" y="2080063"/>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Roles</a:t>
          </a:r>
        </a:p>
      </dsp:txBody>
      <dsp:txXfrm>
        <a:off x="0" y="2080063"/>
        <a:ext cx="10395480" cy="519873"/>
      </dsp:txXfrm>
    </dsp:sp>
    <dsp:sp modelId="{8CA37EB6-5DB9-4FA2-BF20-66E34024445B}">
      <dsp:nvSpPr>
        <dsp:cNvPr id="0" name=""/>
        <dsp:cNvSpPr/>
      </dsp:nvSpPr>
      <dsp:spPr>
        <a:xfrm>
          <a:off x="0" y="2599936"/>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3345C-60BB-4DDC-A928-97D7DF067975}">
      <dsp:nvSpPr>
        <dsp:cNvPr id="0" name=""/>
        <dsp:cNvSpPr/>
      </dsp:nvSpPr>
      <dsp:spPr>
        <a:xfrm>
          <a:off x="0" y="2599936"/>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Materials</a:t>
          </a:r>
        </a:p>
      </dsp:txBody>
      <dsp:txXfrm>
        <a:off x="0" y="2599936"/>
        <a:ext cx="10395480" cy="519873"/>
      </dsp:txXfrm>
    </dsp:sp>
    <dsp:sp modelId="{7ADAFF7D-E2B4-49D0-B7DD-B5691BBF89B7}">
      <dsp:nvSpPr>
        <dsp:cNvPr id="0" name=""/>
        <dsp:cNvSpPr/>
      </dsp:nvSpPr>
      <dsp:spPr>
        <a:xfrm>
          <a:off x="0" y="3119809"/>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B7A7F2-8FA0-4796-80CB-D81385485E53}">
      <dsp:nvSpPr>
        <dsp:cNvPr id="0" name=""/>
        <dsp:cNvSpPr/>
      </dsp:nvSpPr>
      <dsp:spPr>
        <a:xfrm>
          <a:off x="0" y="3119809"/>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Sessions</a:t>
          </a:r>
        </a:p>
      </dsp:txBody>
      <dsp:txXfrm>
        <a:off x="0" y="3119809"/>
        <a:ext cx="10395480" cy="519873"/>
      </dsp:txXfrm>
    </dsp:sp>
    <dsp:sp modelId="{810DBD72-A2E3-463B-98FF-FF9C11A7EA23}">
      <dsp:nvSpPr>
        <dsp:cNvPr id="0" name=""/>
        <dsp:cNvSpPr/>
      </dsp:nvSpPr>
      <dsp:spPr>
        <a:xfrm>
          <a:off x="0" y="3639682"/>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48753-9107-4B75-B866-445B8DFC2D59}">
      <dsp:nvSpPr>
        <dsp:cNvPr id="0" name=""/>
        <dsp:cNvSpPr/>
      </dsp:nvSpPr>
      <dsp:spPr>
        <a:xfrm>
          <a:off x="0" y="3639682"/>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Case summaries</a:t>
          </a:r>
          <a:endParaRPr lang="en-US" sz="2400" kern="1200" dirty="0"/>
        </a:p>
      </dsp:txBody>
      <dsp:txXfrm>
        <a:off x="0" y="3639682"/>
        <a:ext cx="10395480" cy="519873"/>
      </dsp:txXfrm>
    </dsp:sp>
    <dsp:sp modelId="{D966B1D7-5D21-4A39-B33C-40586262C81D}">
      <dsp:nvSpPr>
        <dsp:cNvPr id="0" name=""/>
        <dsp:cNvSpPr/>
      </dsp:nvSpPr>
      <dsp:spPr>
        <a:xfrm>
          <a:off x="0" y="4159555"/>
          <a:ext cx="1039548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2BD2A-38A2-49F8-BB54-C11B8ABE6506}">
      <dsp:nvSpPr>
        <dsp:cNvPr id="0" name=""/>
        <dsp:cNvSpPr/>
      </dsp:nvSpPr>
      <dsp:spPr>
        <a:xfrm>
          <a:off x="0" y="4159555"/>
          <a:ext cx="10395480" cy="519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Evaluation</a:t>
          </a:r>
        </a:p>
      </dsp:txBody>
      <dsp:txXfrm>
        <a:off x="0" y="4159555"/>
        <a:ext cx="10395480" cy="5198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90906-D846-49E3-A553-3F7B8717D00F}">
      <dsp:nvSpPr>
        <dsp:cNvPr id="0" name=""/>
        <dsp:cNvSpPr/>
      </dsp:nvSpPr>
      <dsp:spPr>
        <a:xfrm>
          <a:off x="0" y="571"/>
          <a:ext cx="10395480" cy="1336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C08FD-D9F0-4B04-B062-22DB0F15F458}">
      <dsp:nvSpPr>
        <dsp:cNvPr id="0" name=""/>
        <dsp:cNvSpPr/>
      </dsp:nvSpPr>
      <dsp:spPr>
        <a:xfrm>
          <a:off x="404386" y="301354"/>
          <a:ext cx="735249" cy="7352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526396-427D-48D4-8D4E-D9F589519069}">
      <dsp:nvSpPr>
        <dsp:cNvPr id="0" name=""/>
        <dsp:cNvSpPr/>
      </dsp:nvSpPr>
      <dsp:spPr>
        <a:xfrm>
          <a:off x="1544022" y="571"/>
          <a:ext cx="8851457" cy="133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80" tIns="141480" rIns="141480" bIns="141480" numCol="1" spcCol="1270" anchor="ctr" anchorCtr="0">
          <a:noAutofit/>
        </a:bodyPr>
        <a:lstStyle/>
        <a:p>
          <a:pPr marL="0" lvl="0" indent="0" algn="l" defTabSz="1111250">
            <a:lnSpc>
              <a:spcPct val="90000"/>
            </a:lnSpc>
            <a:spcBef>
              <a:spcPct val="0"/>
            </a:spcBef>
            <a:spcAft>
              <a:spcPct val="35000"/>
            </a:spcAft>
            <a:buNone/>
          </a:pPr>
          <a:r>
            <a:rPr lang="en-GB" sz="2500" kern="1200" dirty="0"/>
            <a:t>What is the problem?</a:t>
          </a:r>
          <a:endParaRPr lang="en-US" sz="2500" kern="1200" dirty="0"/>
        </a:p>
      </dsp:txBody>
      <dsp:txXfrm>
        <a:off x="1544022" y="571"/>
        <a:ext cx="8851457" cy="1336816"/>
      </dsp:txXfrm>
    </dsp:sp>
    <dsp:sp modelId="{7664FC0D-BAE6-431E-906E-A662AE5FAB48}">
      <dsp:nvSpPr>
        <dsp:cNvPr id="0" name=""/>
        <dsp:cNvSpPr/>
      </dsp:nvSpPr>
      <dsp:spPr>
        <a:xfrm>
          <a:off x="0" y="1671591"/>
          <a:ext cx="10395480" cy="1336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D3FF7-28A0-4496-B35D-5939B769BA9A}">
      <dsp:nvSpPr>
        <dsp:cNvPr id="0" name=""/>
        <dsp:cNvSpPr/>
      </dsp:nvSpPr>
      <dsp:spPr>
        <a:xfrm>
          <a:off x="404386" y="1972375"/>
          <a:ext cx="735249" cy="735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5A1FEE-2CBD-4395-A82C-9A1A1550753A}">
      <dsp:nvSpPr>
        <dsp:cNvPr id="0" name=""/>
        <dsp:cNvSpPr/>
      </dsp:nvSpPr>
      <dsp:spPr>
        <a:xfrm>
          <a:off x="1544022" y="1671591"/>
          <a:ext cx="8851457" cy="133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80" tIns="141480" rIns="141480" bIns="141480" numCol="1" spcCol="1270" anchor="ctr" anchorCtr="0">
          <a:noAutofit/>
        </a:bodyPr>
        <a:lstStyle/>
        <a:p>
          <a:pPr marL="0" lvl="0" indent="0" algn="l" defTabSz="1111250">
            <a:lnSpc>
              <a:spcPct val="90000"/>
            </a:lnSpc>
            <a:spcBef>
              <a:spcPct val="0"/>
            </a:spcBef>
            <a:spcAft>
              <a:spcPct val="35000"/>
            </a:spcAft>
            <a:buNone/>
          </a:pPr>
          <a:r>
            <a:rPr lang="en-US" sz="2500" kern="1200" dirty="0"/>
            <a:t>What are the possible solutions?</a:t>
          </a:r>
        </a:p>
      </dsp:txBody>
      <dsp:txXfrm>
        <a:off x="1544022" y="1671591"/>
        <a:ext cx="8851457" cy="1336816"/>
      </dsp:txXfrm>
    </dsp:sp>
    <dsp:sp modelId="{362D9120-686B-4799-A0E9-F805B4893E16}">
      <dsp:nvSpPr>
        <dsp:cNvPr id="0" name=""/>
        <dsp:cNvSpPr/>
      </dsp:nvSpPr>
      <dsp:spPr>
        <a:xfrm>
          <a:off x="0" y="3342612"/>
          <a:ext cx="10395480" cy="1336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71BC6-B036-44B5-BEE9-06FA823730C0}">
      <dsp:nvSpPr>
        <dsp:cNvPr id="0" name=""/>
        <dsp:cNvSpPr/>
      </dsp:nvSpPr>
      <dsp:spPr>
        <a:xfrm>
          <a:off x="404386" y="3643395"/>
          <a:ext cx="735249" cy="73524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5006C-96B2-4F07-BAFA-22889D4F6317}">
      <dsp:nvSpPr>
        <dsp:cNvPr id="0" name=""/>
        <dsp:cNvSpPr/>
      </dsp:nvSpPr>
      <dsp:spPr>
        <a:xfrm>
          <a:off x="1544022" y="3342612"/>
          <a:ext cx="8851457" cy="133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80" tIns="141480" rIns="141480" bIns="141480" numCol="1" spcCol="1270" anchor="ctr" anchorCtr="0">
          <a:noAutofit/>
        </a:bodyPr>
        <a:lstStyle/>
        <a:p>
          <a:pPr marL="0" lvl="0" indent="0" algn="l" defTabSz="1111250">
            <a:lnSpc>
              <a:spcPct val="90000"/>
            </a:lnSpc>
            <a:spcBef>
              <a:spcPct val="0"/>
            </a:spcBef>
            <a:spcAft>
              <a:spcPct val="35000"/>
            </a:spcAft>
            <a:buNone/>
          </a:pPr>
          <a:r>
            <a:rPr lang="en-US" sz="2500" kern="1200" dirty="0"/>
            <a:t>What is the right solution for this patient?</a:t>
          </a:r>
        </a:p>
      </dsp:txBody>
      <dsp:txXfrm>
        <a:off x="1544022" y="3342612"/>
        <a:ext cx="8851457" cy="1336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E0186-02C0-48B9-B970-62326E7067C7}">
      <dsp:nvSpPr>
        <dsp:cNvPr id="0" name=""/>
        <dsp:cNvSpPr/>
      </dsp:nvSpPr>
      <dsp:spPr>
        <a:xfrm>
          <a:off x="1780162" y="210724"/>
          <a:ext cx="907534" cy="907534"/>
        </a:xfrm>
        <a:prstGeom prst="ellipse">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Science	</a:t>
          </a:r>
        </a:p>
      </dsp:txBody>
      <dsp:txXfrm>
        <a:off x="1913067" y="343629"/>
        <a:ext cx="641724" cy="641724"/>
      </dsp:txXfrm>
    </dsp:sp>
    <dsp:sp modelId="{B3DD3457-CD61-478D-BAFA-C0AAE8BA7F45}">
      <dsp:nvSpPr>
        <dsp:cNvPr id="0" name=""/>
        <dsp:cNvSpPr/>
      </dsp:nvSpPr>
      <dsp:spPr>
        <a:xfrm rot="1350000">
          <a:off x="2736394" y="769378"/>
          <a:ext cx="240966" cy="306292"/>
        </a:xfrm>
        <a:prstGeom prst="rightArrow">
          <a:avLst>
            <a:gd name="adj1" fmla="val 60000"/>
            <a:gd name="adj2" fmla="val 50000"/>
          </a:avLst>
        </a:prstGeom>
        <a:solidFill>
          <a:srgbClr val="5B9BD5">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a:off x="2739145" y="816804"/>
        <a:ext cx="168676" cy="183776"/>
      </dsp:txXfrm>
    </dsp:sp>
    <dsp:sp modelId="{D7AD571A-6016-429A-B67F-AAA43AC54794}">
      <dsp:nvSpPr>
        <dsp:cNvPr id="0" name=""/>
        <dsp:cNvSpPr/>
      </dsp:nvSpPr>
      <dsp:spPr>
        <a:xfrm>
          <a:off x="3038660" y="732011"/>
          <a:ext cx="907534" cy="907534"/>
        </a:xfrm>
        <a:prstGeom prst="ellipse">
          <a:avLst/>
        </a:prstGeom>
        <a:solidFill>
          <a:srgbClr val="5B9BD5">
            <a:hueOff val="-965506"/>
            <a:satOff val="-2488"/>
            <a:lumOff val="-168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Clinical</a:t>
          </a:r>
        </a:p>
      </dsp:txBody>
      <dsp:txXfrm>
        <a:off x="3171565" y="864916"/>
        <a:ext cx="641724" cy="641724"/>
      </dsp:txXfrm>
    </dsp:sp>
    <dsp:sp modelId="{283319F1-BE6D-4BEB-9CE5-15C2669516C8}">
      <dsp:nvSpPr>
        <dsp:cNvPr id="0" name=""/>
        <dsp:cNvSpPr/>
      </dsp:nvSpPr>
      <dsp:spPr>
        <a:xfrm rot="4050000">
          <a:off x="3629977" y="1655580"/>
          <a:ext cx="240966" cy="306292"/>
        </a:xfrm>
        <a:prstGeom prst="rightArrow">
          <a:avLst>
            <a:gd name="adj1" fmla="val 60000"/>
            <a:gd name="adj2" fmla="val 50000"/>
          </a:avLst>
        </a:prstGeom>
        <a:solidFill>
          <a:srgbClr val="5B9BD5">
            <a:hueOff val="-965506"/>
            <a:satOff val="-2488"/>
            <a:lumOff val="-168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a:off x="3652290" y="1683444"/>
        <a:ext cx="168676" cy="183776"/>
      </dsp:txXfrm>
    </dsp:sp>
    <dsp:sp modelId="{A4DFD8FE-D5D7-45F5-9899-843D548838C2}">
      <dsp:nvSpPr>
        <dsp:cNvPr id="0" name=""/>
        <dsp:cNvSpPr/>
      </dsp:nvSpPr>
      <dsp:spPr>
        <a:xfrm>
          <a:off x="3559947" y="1990508"/>
          <a:ext cx="907534" cy="907534"/>
        </a:xfrm>
        <a:prstGeom prst="ellipse">
          <a:avLst/>
        </a:prstGeom>
        <a:solidFill>
          <a:srgbClr val="5B9BD5">
            <a:hueOff val="-1931012"/>
            <a:satOff val="-4977"/>
            <a:lumOff val="-336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Psychological + Behavioural</a:t>
          </a:r>
        </a:p>
      </dsp:txBody>
      <dsp:txXfrm>
        <a:off x="3692852" y="2123413"/>
        <a:ext cx="641724" cy="641724"/>
      </dsp:txXfrm>
    </dsp:sp>
    <dsp:sp modelId="{79D2E43D-7E4F-4A96-890C-6F27042C12F6}">
      <dsp:nvSpPr>
        <dsp:cNvPr id="0" name=""/>
        <dsp:cNvSpPr/>
      </dsp:nvSpPr>
      <dsp:spPr>
        <a:xfrm rot="6750000">
          <a:off x="3635197" y="2914077"/>
          <a:ext cx="240966" cy="306292"/>
        </a:xfrm>
        <a:prstGeom prst="rightArrow">
          <a:avLst>
            <a:gd name="adj1" fmla="val 60000"/>
            <a:gd name="adj2" fmla="val 50000"/>
          </a:avLst>
        </a:prstGeom>
        <a:solidFill>
          <a:srgbClr val="5B9BD5">
            <a:hueOff val="-1931012"/>
            <a:satOff val="-4977"/>
            <a:lumOff val="-3361"/>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rot="10800000">
        <a:off x="3685174" y="2941941"/>
        <a:ext cx="168676" cy="183776"/>
      </dsp:txXfrm>
    </dsp:sp>
    <dsp:sp modelId="{FE881539-DEC2-4D09-A693-DAF279C692B3}">
      <dsp:nvSpPr>
        <dsp:cNvPr id="0" name=""/>
        <dsp:cNvSpPr/>
      </dsp:nvSpPr>
      <dsp:spPr>
        <a:xfrm>
          <a:off x="3038660" y="3249006"/>
          <a:ext cx="907534" cy="907534"/>
        </a:xfrm>
        <a:prstGeom prst="ellipse">
          <a:avLst/>
        </a:prstGeom>
        <a:solidFill>
          <a:srgbClr val="5B9BD5">
            <a:hueOff val="-2896518"/>
            <a:satOff val="-7465"/>
            <a:lumOff val="-504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Social</a:t>
          </a:r>
        </a:p>
      </dsp:txBody>
      <dsp:txXfrm>
        <a:off x="3171565" y="3381911"/>
        <a:ext cx="641724" cy="641724"/>
      </dsp:txXfrm>
    </dsp:sp>
    <dsp:sp modelId="{BA05DB41-CEF4-4355-9A10-42A1A8298A1D}">
      <dsp:nvSpPr>
        <dsp:cNvPr id="0" name=""/>
        <dsp:cNvSpPr/>
      </dsp:nvSpPr>
      <dsp:spPr>
        <a:xfrm rot="9450000">
          <a:off x="2748996" y="3807660"/>
          <a:ext cx="240966" cy="306292"/>
        </a:xfrm>
        <a:prstGeom prst="rightArrow">
          <a:avLst>
            <a:gd name="adj1" fmla="val 60000"/>
            <a:gd name="adj2" fmla="val 50000"/>
          </a:avLst>
        </a:prstGeom>
        <a:solidFill>
          <a:srgbClr val="5B9BD5">
            <a:hueOff val="-2896518"/>
            <a:satOff val="-7465"/>
            <a:lumOff val="-5042"/>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rot="10800000">
        <a:off x="2818535" y="3855086"/>
        <a:ext cx="168676" cy="183776"/>
      </dsp:txXfrm>
    </dsp:sp>
    <dsp:sp modelId="{ECD3A96F-C495-4A9B-A9B5-1B172B2E70EE}">
      <dsp:nvSpPr>
        <dsp:cNvPr id="0" name=""/>
        <dsp:cNvSpPr/>
      </dsp:nvSpPr>
      <dsp:spPr>
        <a:xfrm>
          <a:off x="1780162" y="3770293"/>
          <a:ext cx="907534" cy="907534"/>
        </a:xfrm>
        <a:prstGeom prst="ellipse">
          <a:avLst/>
        </a:prstGeom>
        <a:solidFill>
          <a:srgbClr val="5B9BD5">
            <a:hueOff val="-3862025"/>
            <a:satOff val="-9954"/>
            <a:lumOff val="-672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Global and Population Health</a:t>
          </a:r>
        </a:p>
      </dsp:txBody>
      <dsp:txXfrm>
        <a:off x="1913067" y="3903198"/>
        <a:ext cx="641724" cy="641724"/>
      </dsp:txXfrm>
    </dsp:sp>
    <dsp:sp modelId="{38BE957B-0B14-45AB-96E0-5ACF30598231}">
      <dsp:nvSpPr>
        <dsp:cNvPr id="0" name=""/>
        <dsp:cNvSpPr/>
      </dsp:nvSpPr>
      <dsp:spPr>
        <a:xfrm rot="12150000">
          <a:off x="1490498" y="3812880"/>
          <a:ext cx="240966" cy="306292"/>
        </a:xfrm>
        <a:prstGeom prst="rightArrow">
          <a:avLst>
            <a:gd name="adj1" fmla="val 60000"/>
            <a:gd name="adj2" fmla="val 50000"/>
          </a:avLst>
        </a:prstGeom>
        <a:solidFill>
          <a:srgbClr val="5B9BD5">
            <a:hueOff val="-3862025"/>
            <a:satOff val="-9954"/>
            <a:lumOff val="-6723"/>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rot="10800000">
        <a:off x="1560037" y="3887970"/>
        <a:ext cx="168676" cy="183776"/>
      </dsp:txXfrm>
    </dsp:sp>
    <dsp:sp modelId="{3948D958-65F9-412F-9A0D-21E291D258BE}">
      <dsp:nvSpPr>
        <dsp:cNvPr id="0" name=""/>
        <dsp:cNvSpPr/>
      </dsp:nvSpPr>
      <dsp:spPr>
        <a:xfrm>
          <a:off x="521665" y="3249006"/>
          <a:ext cx="907534" cy="907534"/>
        </a:xfrm>
        <a:prstGeom prst="ellipse">
          <a:avLst/>
        </a:prstGeom>
        <a:solidFill>
          <a:srgbClr val="5B9BD5">
            <a:hueOff val="-4827531"/>
            <a:satOff val="-12442"/>
            <a:lumOff val="-84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Clinical Science and Practice</a:t>
          </a:r>
        </a:p>
      </dsp:txBody>
      <dsp:txXfrm>
        <a:off x="654570" y="3381911"/>
        <a:ext cx="641724" cy="641724"/>
      </dsp:txXfrm>
    </dsp:sp>
    <dsp:sp modelId="{BDAA9F8F-CCA2-4D22-9F85-973A76730011}">
      <dsp:nvSpPr>
        <dsp:cNvPr id="0" name=""/>
        <dsp:cNvSpPr/>
      </dsp:nvSpPr>
      <dsp:spPr>
        <a:xfrm rot="14850000">
          <a:off x="596915" y="2926679"/>
          <a:ext cx="240966" cy="306292"/>
        </a:xfrm>
        <a:prstGeom prst="rightArrow">
          <a:avLst>
            <a:gd name="adj1" fmla="val 60000"/>
            <a:gd name="adj2" fmla="val 50000"/>
          </a:avLst>
        </a:prstGeom>
        <a:solidFill>
          <a:srgbClr val="5B9BD5">
            <a:hueOff val="-4827531"/>
            <a:satOff val="-12442"/>
            <a:lumOff val="-840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rot="10800000">
        <a:off x="646892" y="3021331"/>
        <a:ext cx="168676" cy="183776"/>
      </dsp:txXfrm>
    </dsp:sp>
    <dsp:sp modelId="{1932AD02-34FB-490E-BFD5-92455AFF78C2}">
      <dsp:nvSpPr>
        <dsp:cNvPr id="0" name=""/>
        <dsp:cNvSpPr/>
      </dsp:nvSpPr>
      <dsp:spPr>
        <a:xfrm>
          <a:off x="378" y="1990508"/>
          <a:ext cx="907534" cy="907534"/>
        </a:xfrm>
        <a:prstGeom prst="ellipse">
          <a:avLst/>
        </a:prstGeom>
        <a:solidFill>
          <a:srgbClr val="5B9BD5">
            <a:hueOff val="-5793037"/>
            <a:satOff val="-14931"/>
            <a:lumOff val="-1008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Achieving Good Medical Practice</a:t>
          </a:r>
        </a:p>
      </dsp:txBody>
      <dsp:txXfrm>
        <a:off x="133283" y="2123413"/>
        <a:ext cx="641724" cy="641724"/>
      </dsp:txXfrm>
    </dsp:sp>
    <dsp:sp modelId="{F8AEA4E3-8171-45B1-8363-520992A08345}">
      <dsp:nvSpPr>
        <dsp:cNvPr id="0" name=""/>
        <dsp:cNvSpPr/>
      </dsp:nvSpPr>
      <dsp:spPr>
        <a:xfrm rot="17550000">
          <a:off x="591695" y="1668181"/>
          <a:ext cx="240966" cy="306292"/>
        </a:xfrm>
        <a:prstGeom prst="rightArrow">
          <a:avLst>
            <a:gd name="adj1" fmla="val 60000"/>
            <a:gd name="adj2" fmla="val 50000"/>
          </a:avLst>
        </a:prstGeom>
        <a:solidFill>
          <a:srgbClr val="5B9BD5">
            <a:hueOff val="-5793037"/>
            <a:satOff val="-14931"/>
            <a:lumOff val="-10084"/>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a:off x="614008" y="1762833"/>
        <a:ext cx="168676" cy="183776"/>
      </dsp:txXfrm>
    </dsp:sp>
    <dsp:sp modelId="{C017C74E-9753-4051-9642-0553ABDDA04B}">
      <dsp:nvSpPr>
        <dsp:cNvPr id="0" name=""/>
        <dsp:cNvSpPr/>
      </dsp:nvSpPr>
      <dsp:spPr>
        <a:xfrm>
          <a:off x="521665" y="732011"/>
          <a:ext cx="907534" cy="907534"/>
        </a:xfrm>
        <a:prstGeom prst="ellipse">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solidFill>
                <a:sysClr val="window" lastClr="FFFFFF"/>
              </a:solidFill>
              <a:latin typeface="Calibri" panose="020F0502020204030204"/>
              <a:ea typeface="+mn-ea"/>
              <a:cs typeface="+mn-cs"/>
            </a:rPr>
            <a:t>Teamwork for Safe Care</a:t>
          </a:r>
        </a:p>
      </dsp:txBody>
      <dsp:txXfrm>
        <a:off x="654570" y="864916"/>
        <a:ext cx="641724" cy="641724"/>
      </dsp:txXfrm>
    </dsp:sp>
    <dsp:sp modelId="{1E0522DB-89C0-4E86-8020-AB143D00EF35}">
      <dsp:nvSpPr>
        <dsp:cNvPr id="0" name=""/>
        <dsp:cNvSpPr/>
      </dsp:nvSpPr>
      <dsp:spPr>
        <a:xfrm rot="20250000">
          <a:off x="1477897" y="774598"/>
          <a:ext cx="240966" cy="306292"/>
        </a:xfrm>
        <a:prstGeom prst="rightArrow">
          <a:avLst>
            <a:gd name="adj1" fmla="val 60000"/>
            <a:gd name="adj2" fmla="val 50000"/>
          </a:avLst>
        </a:prstGeom>
        <a:solidFill>
          <a:srgbClr val="5B9BD5">
            <a:hueOff val="-6758543"/>
            <a:satOff val="-17419"/>
            <a:lumOff val="-11765"/>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solidFill>
              <a:sysClr val="window" lastClr="FFFFFF"/>
            </a:solidFill>
            <a:latin typeface="Calibri" panose="020F0502020204030204"/>
            <a:ea typeface="+mn-ea"/>
            <a:cs typeface="+mn-cs"/>
          </a:endParaRPr>
        </a:p>
      </dsp:txBody>
      <dsp:txXfrm>
        <a:off x="1480648" y="849688"/>
        <a:ext cx="168676" cy="1837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92A07-2C90-4C59-BC25-1D8BF8081F1B}">
      <dsp:nvSpPr>
        <dsp:cNvPr id="0" name=""/>
        <dsp:cNvSpPr/>
      </dsp:nvSpPr>
      <dsp:spPr>
        <a:xfrm rot="5400000">
          <a:off x="-113948" y="116926"/>
          <a:ext cx="759659" cy="531761"/>
        </a:xfrm>
        <a:prstGeom prst="chevron">
          <a:avLst/>
        </a:prstGeom>
        <a:solidFill>
          <a:srgbClr val="00B05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Read</a:t>
          </a:r>
        </a:p>
      </dsp:txBody>
      <dsp:txXfrm rot="-5400000">
        <a:off x="2" y="268858"/>
        <a:ext cx="531761" cy="227898"/>
      </dsp:txXfrm>
    </dsp:sp>
    <dsp:sp modelId="{2C91F1E9-37CD-4004-8254-5C7B7D7349EB}">
      <dsp:nvSpPr>
        <dsp:cNvPr id="0" name=""/>
        <dsp:cNvSpPr/>
      </dsp:nvSpPr>
      <dsp:spPr>
        <a:xfrm rot="5400000">
          <a:off x="2568526" y="-2033787"/>
          <a:ext cx="493778" cy="4567309"/>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ctr" defTabSz="666750">
            <a:lnSpc>
              <a:spcPct val="90000"/>
            </a:lnSpc>
            <a:spcBef>
              <a:spcPct val="0"/>
            </a:spcBef>
            <a:spcAft>
              <a:spcPct val="15000"/>
            </a:spcAft>
            <a:buChar char="•"/>
          </a:pPr>
          <a:r>
            <a:rPr lang="en-GB" sz="1500" b="0" i="0" kern="1200">
              <a:solidFill>
                <a:sysClr val="windowText" lastClr="000000">
                  <a:hueOff val="0"/>
                  <a:satOff val="0"/>
                  <a:lumOff val="0"/>
                  <a:alphaOff val="0"/>
                </a:sysClr>
              </a:solidFill>
              <a:latin typeface="Calibri" panose="020F0502020204030204"/>
              <a:ea typeface="+mn-ea"/>
              <a:cs typeface="+mn-cs"/>
            </a:rPr>
            <a:t>Read the case materials, critique the assessment and interpret the investigations</a:t>
          </a:r>
          <a:endParaRPr lang="en-US" sz="1500" kern="1200">
            <a:solidFill>
              <a:sysClr val="windowText" lastClr="000000">
                <a:hueOff val="0"/>
                <a:satOff val="0"/>
                <a:lumOff val="0"/>
                <a:alphaOff val="0"/>
              </a:sysClr>
            </a:solidFill>
            <a:latin typeface="Calibri" panose="020F0502020204030204"/>
            <a:ea typeface="+mn-ea"/>
            <a:cs typeface="+mn-cs"/>
          </a:endParaRPr>
        </a:p>
      </dsp:txBody>
      <dsp:txXfrm rot="-5400000">
        <a:off x="531761" y="27082"/>
        <a:ext cx="4543205" cy="445570"/>
      </dsp:txXfrm>
    </dsp:sp>
    <dsp:sp modelId="{B5F761B9-D29B-4672-914F-2D385228F8B5}">
      <dsp:nvSpPr>
        <dsp:cNvPr id="0" name=""/>
        <dsp:cNvSpPr/>
      </dsp:nvSpPr>
      <dsp:spPr>
        <a:xfrm rot="5400000">
          <a:off x="-113948" y="792102"/>
          <a:ext cx="759659" cy="531761"/>
        </a:xfrm>
        <a:prstGeom prst="chevron">
          <a:avLst/>
        </a:prstGeom>
        <a:solidFill>
          <a:srgbClr val="FF0000"/>
        </a:solidFill>
        <a:ln w="12700" cap="flat" cmpd="sng" algn="ctr">
          <a:solidFill>
            <a:srgbClr val="5B9BD5">
              <a:hueOff val="-1126424"/>
              <a:satOff val="-2903"/>
              <a:lumOff val="-196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Identify</a:t>
          </a:r>
        </a:p>
      </dsp:txBody>
      <dsp:txXfrm rot="-5400000">
        <a:off x="2" y="944034"/>
        <a:ext cx="531761" cy="227898"/>
      </dsp:txXfrm>
    </dsp:sp>
    <dsp:sp modelId="{7BB3A5F4-B1B5-4C3D-AF44-B75AEA4B66BA}">
      <dsp:nvSpPr>
        <dsp:cNvPr id="0" name=""/>
        <dsp:cNvSpPr/>
      </dsp:nvSpPr>
      <dsp:spPr>
        <a:xfrm rot="5400000">
          <a:off x="2568526" y="-1358611"/>
          <a:ext cx="493778" cy="4567309"/>
        </a:xfrm>
        <a:prstGeom prst="round2SameRect">
          <a:avLst/>
        </a:prstGeom>
        <a:solidFill>
          <a:sysClr val="window" lastClr="FFFFFF">
            <a:alpha val="90000"/>
            <a:hueOff val="0"/>
            <a:satOff val="0"/>
            <a:lumOff val="0"/>
            <a:alphaOff val="0"/>
          </a:sysClr>
        </a:solidFill>
        <a:ln w="12700" cap="flat" cmpd="sng" algn="ctr">
          <a:solidFill>
            <a:srgbClr val="5B9BD5">
              <a:hueOff val="-1126424"/>
              <a:satOff val="-2903"/>
              <a:lumOff val="-1961"/>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ctr" defTabSz="666750">
            <a:lnSpc>
              <a:spcPct val="90000"/>
            </a:lnSpc>
            <a:spcBef>
              <a:spcPct val="0"/>
            </a:spcBef>
            <a:spcAft>
              <a:spcPct val="15000"/>
            </a:spcAft>
            <a:buChar char="•"/>
          </a:pPr>
          <a:r>
            <a:rPr lang="en-GB" sz="1500" b="0" i="0" kern="1200">
              <a:solidFill>
                <a:sysClr val="windowText" lastClr="000000">
                  <a:hueOff val="0"/>
                  <a:satOff val="0"/>
                  <a:lumOff val="0"/>
                  <a:alphaOff val="0"/>
                </a:sysClr>
              </a:solidFill>
              <a:latin typeface="Calibri" panose="020F0502020204030204"/>
              <a:ea typeface="+mn-ea"/>
              <a:cs typeface="+mn-cs"/>
            </a:rPr>
            <a:t>Consider patient management and identify the issues raised in the case</a:t>
          </a:r>
          <a:endParaRPr lang="en-US" sz="1500" kern="1200">
            <a:solidFill>
              <a:sysClr val="windowText" lastClr="000000">
                <a:hueOff val="0"/>
                <a:satOff val="0"/>
                <a:lumOff val="0"/>
                <a:alphaOff val="0"/>
              </a:sysClr>
            </a:solidFill>
            <a:latin typeface="Calibri" panose="020F0502020204030204"/>
            <a:ea typeface="+mn-ea"/>
            <a:cs typeface="+mn-cs"/>
          </a:endParaRPr>
        </a:p>
      </dsp:txBody>
      <dsp:txXfrm rot="-5400000">
        <a:off x="531761" y="702258"/>
        <a:ext cx="4543205" cy="445570"/>
      </dsp:txXfrm>
    </dsp:sp>
    <dsp:sp modelId="{7FE5934B-19B1-4ECB-9B01-D123C25EEEE0}">
      <dsp:nvSpPr>
        <dsp:cNvPr id="0" name=""/>
        <dsp:cNvSpPr/>
      </dsp:nvSpPr>
      <dsp:spPr>
        <a:xfrm rot="5400000">
          <a:off x="-113948" y="1467277"/>
          <a:ext cx="759659" cy="531761"/>
        </a:xfrm>
        <a:prstGeom prst="chevron">
          <a:avLst/>
        </a:prstGeom>
        <a:solidFill>
          <a:srgbClr val="0070C0"/>
        </a:solidFill>
        <a:ln w="12700" cap="flat" cmpd="sng" algn="ctr">
          <a:solidFill>
            <a:srgbClr val="5B9BD5">
              <a:hueOff val="-2252848"/>
              <a:satOff val="-5806"/>
              <a:lumOff val="-3922"/>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Share</a:t>
          </a:r>
        </a:p>
      </dsp:txBody>
      <dsp:txXfrm rot="-5400000">
        <a:off x="2" y="1619209"/>
        <a:ext cx="531761" cy="227898"/>
      </dsp:txXfrm>
    </dsp:sp>
    <dsp:sp modelId="{3F253CCD-77F3-483C-B316-D9B8D4DC2E95}">
      <dsp:nvSpPr>
        <dsp:cNvPr id="0" name=""/>
        <dsp:cNvSpPr/>
      </dsp:nvSpPr>
      <dsp:spPr>
        <a:xfrm rot="5400000">
          <a:off x="2568526" y="-683436"/>
          <a:ext cx="493778" cy="4567309"/>
        </a:xfrm>
        <a:prstGeom prst="round2SameRect">
          <a:avLst/>
        </a:prstGeom>
        <a:solidFill>
          <a:sysClr val="window" lastClr="FFFFFF">
            <a:alpha val="90000"/>
            <a:hueOff val="0"/>
            <a:satOff val="0"/>
            <a:lumOff val="0"/>
            <a:alphaOff val="0"/>
          </a:sysClr>
        </a:solidFill>
        <a:ln w="12700" cap="flat" cmpd="sng" algn="ctr">
          <a:solidFill>
            <a:srgbClr val="5B9BD5">
              <a:hueOff val="-2252848"/>
              <a:satOff val="-5806"/>
              <a:lumOff val="-392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ctr" defTabSz="666750">
            <a:lnSpc>
              <a:spcPct val="90000"/>
            </a:lnSpc>
            <a:spcBef>
              <a:spcPct val="0"/>
            </a:spcBef>
            <a:spcAft>
              <a:spcPct val="15000"/>
            </a:spcAft>
            <a:buChar char="•"/>
          </a:pPr>
          <a:r>
            <a:rPr lang="en-GB" sz="1500" b="0" i="0" kern="1200">
              <a:solidFill>
                <a:sysClr val="windowText" lastClr="000000">
                  <a:hueOff val="0"/>
                  <a:satOff val="0"/>
                  <a:lumOff val="0"/>
                  <a:alphaOff val="0"/>
                </a:sysClr>
              </a:solidFill>
              <a:latin typeface="Calibri" panose="020F0502020204030204"/>
              <a:ea typeface="+mn-ea"/>
              <a:cs typeface="+mn-cs"/>
            </a:rPr>
            <a:t>Share what you know about the issues </a:t>
          </a:r>
          <a:endParaRPr lang="en-US" sz="1500" kern="1200">
            <a:solidFill>
              <a:sysClr val="windowText" lastClr="000000">
                <a:hueOff val="0"/>
                <a:satOff val="0"/>
                <a:lumOff val="0"/>
                <a:alphaOff val="0"/>
              </a:sysClr>
            </a:solidFill>
            <a:latin typeface="Calibri" panose="020F0502020204030204"/>
            <a:ea typeface="+mn-ea"/>
            <a:cs typeface="+mn-cs"/>
          </a:endParaRPr>
        </a:p>
      </dsp:txBody>
      <dsp:txXfrm rot="-5400000">
        <a:off x="531761" y="1377433"/>
        <a:ext cx="4543205" cy="445570"/>
      </dsp:txXfrm>
    </dsp:sp>
    <dsp:sp modelId="{3BF76DD6-08C7-4357-AA38-9F4C057F933F}">
      <dsp:nvSpPr>
        <dsp:cNvPr id="0" name=""/>
        <dsp:cNvSpPr/>
      </dsp:nvSpPr>
      <dsp:spPr>
        <a:xfrm rot="5400000">
          <a:off x="-113948" y="2142452"/>
          <a:ext cx="759659" cy="531761"/>
        </a:xfrm>
        <a:prstGeom prst="chevron">
          <a:avLst/>
        </a:prstGeom>
        <a:solidFill>
          <a:srgbClr val="FFC000"/>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Assemble</a:t>
          </a:r>
        </a:p>
      </dsp:txBody>
      <dsp:txXfrm rot="-5400000">
        <a:off x="2" y="2294384"/>
        <a:ext cx="531761" cy="227898"/>
      </dsp:txXfrm>
    </dsp:sp>
    <dsp:sp modelId="{84309705-C807-443A-A68C-FC3656A67CA8}">
      <dsp:nvSpPr>
        <dsp:cNvPr id="0" name=""/>
        <dsp:cNvSpPr/>
      </dsp:nvSpPr>
      <dsp:spPr>
        <a:xfrm rot="5400000">
          <a:off x="2568526" y="-8261"/>
          <a:ext cx="493778" cy="4567309"/>
        </a:xfrm>
        <a:prstGeom prst="round2SameRect">
          <a:avLst/>
        </a:prstGeom>
        <a:solidFill>
          <a:sysClr val="window" lastClr="FFFFFF">
            <a:alpha val="90000"/>
            <a:hueOff val="0"/>
            <a:satOff val="0"/>
            <a:lumOff val="0"/>
            <a:alphaOff val="0"/>
          </a:sysClr>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ctr" defTabSz="666750">
            <a:lnSpc>
              <a:spcPct val="90000"/>
            </a:lnSpc>
            <a:spcBef>
              <a:spcPct val="0"/>
            </a:spcBef>
            <a:spcAft>
              <a:spcPct val="15000"/>
            </a:spcAft>
            <a:buChar char="•"/>
          </a:pPr>
          <a:r>
            <a:rPr lang="en-GB" sz="1500" b="0" i="0" kern="1200">
              <a:solidFill>
                <a:sysClr val="windowText" lastClr="000000">
                  <a:hueOff val="0"/>
                  <a:satOff val="0"/>
                  <a:lumOff val="0"/>
                  <a:alphaOff val="0"/>
                </a:sysClr>
              </a:solidFill>
              <a:latin typeface="Calibri" panose="020F0502020204030204"/>
              <a:ea typeface="+mn-ea"/>
              <a:cs typeface="+mn-cs"/>
            </a:rPr>
            <a:t>Assemble the group’s overall knowledge and identify any gaps </a:t>
          </a:r>
          <a:endParaRPr lang="en-US" sz="1500" kern="1200">
            <a:solidFill>
              <a:sysClr val="windowText" lastClr="000000">
                <a:hueOff val="0"/>
                <a:satOff val="0"/>
                <a:lumOff val="0"/>
                <a:alphaOff val="0"/>
              </a:sysClr>
            </a:solidFill>
            <a:latin typeface="Calibri" panose="020F0502020204030204"/>
            <a:ea typeface="+mn-ea"/>
            <a:cs typeface="+mn-cs"/>
          </a:endParaRPr>
        </a:p>
      </dsp:txBody>
      <dsp:txXfrm rot="-5400000">
        <a:off x="531761" y="2052608"/>
        <a:ext cx="4543205" cy="445570"/>
      </dsp:txXfrm>
    </dsp:sp>
    <dsp:sp modelId="{BA9FCC5F-09B9-4752-9160-C4FC0F159289}">
      <dsp:nvSpPr>
        <dsp:cNvPr id="0" name=""/>
        <dsp:cNvSpPr/>
      </dsp:nvSpPr>
      <dsp:spPr>
        <a:xfrm rot="5400000">
          <a:off x="-113948" y="2817627"/>
          <a:ext cx="759659" cy="531761"/>
        </a:xfrm>
        <a:prstGeom prst="chevron">
          <a:avLst/>
        </a:prstGeom>
        <a:solidFill>
          <a:srgbClr val="00B050"/>
        </a:solidFill>
        <a:ln w="12700" cap="flat" cmpd="sng" algn="ctr">
          <a:solidFill>
            <a:srgbClr val="5B9BD5">
              <a:hueOff val="-4505695"/>
              <a:satOff val="-11613"/>
              <a:lumOff val="-784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Write</a:t>
          </a:r>
        </a:p>
      </dsp:txBody>
      <dsp:txXfrm rot="-5400000">
        <a:off x="2" y="2969559"/>
        <a:ext cx="531761" cy="227898"/>
      </dsp:txXfrm>
    </dsp:sp>
    <dsp:sp modelId="{28CC6846-6A6A-44BB-A4F4-97D1F9CA247E}">
      <dsp:nvSpPr>
        <dsp:cNvPr id="0" name=""/>
        <dsp:cNvSpPr/>
      </dsp:nvSpPr>
      <dsp:spPr>
        <a:xfrm rot="5400000">
          <a:off x="2568526" y="666913"/>
          <a:ext cx="493778" cy="4567309"/>
        </a:xfrm>
        <a:prstGeom prst="round2SameRect">
          <a:avLst/>
        </a:prstGeom>
        <a:solidFill>
          <a:sysClr val="window" lastClr="FFFFFF">
            <a:alpha val="90000"/>
            <a:hueOff val="0"/>
            <a:satOff val="0"/>
            <a:lumOff val="0"/>
            <a:alphaOff val="0"/>
          </a:sysClr>
        </a:solidFill>
        <a:ln w="12700" cap="flat" cmpd="sng" algn="ctr">
          <a:solidFill>
            <a:srgbClr val="5B9BD5">
              <a:hueOff val="-4505695"/>
              <a:satOff val="-11613"/>
              <a:lumOff val="-7843"/>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ctr" defTabSz="666750">
            <a:lnSpc>
              <a:spcPct val="90000"/>
            </a:lnSpc>
            <a:spcBef>
              <a:spcPct val="0"/>
            </a:spcBef>
            <a:spcAft>
              <a:spcPct val="15000"/>
            </a:spcAft>
            <a:buChar char="•"/>
          </a:pPr>
          <a:r>
            <a:rPr lang="en-GB" sz="1500" b="0" i="0" kern="1200">
              <a:solidFill>
                <a:sysClr val="windowText" lastClr="000000">
                  <a:hueOff val="0"/>
                  <a:satOff val="0"/>
                  <a:lumOff val="0"/>
                  <a:alphaOff val="0"/>
                </a:sysClr>
              </a:solidFill>
              <a:latin typeface="Calibri" panose="020F0502020204030204"/>
              <a:ea typeface="+mn-ea"/>
              <a:cs typeface="+mn-cs"/>
            </a:rPr>
            <a:t>Write learning objectives </a:t>
          </a:r>
          <a:endParaRPr lang="en-US" sz="1500" kern="1200">
            <a:solidFill>
              <a:sysClr val="windowText" lastClr="000000">
                <a:hueOff val="0"/>
                <a:satOff val="0"/>
                <a:lumOff val="0"/>
                <a:alphaOff val="0"/>
              </a:sysClr>
            </a:solidFill>
            <a:latin typeface="Calibri" panose="020F0502020204030204"/>
            <a:ea typeface="+mn-ea"/>
            <a:cs typeface="+mn-cs"/>
          </a:endParaRPr>
        </a:p>
      </dsp:txBody>
      <dsp:txXfrm rot="-5400000">
        <a:off x="531761" y="2727782"/>
        <a:ext cx="4543205" cy="445570"/>
      </dsp:txXfrm>
    </dsp:sp>
    <dsp:sp modelId="{81BA53F8-F83F-4699-8AC6-E48F148E8DBF}">
      <dsp:nvSpPr>
        <dsp:cNvPr id="0" name=""/>
        <dsp:cNvSpPr/>
      </dsp:nvSpPr>
      <dsp:spPr>
        <a:xfrm rot="5400000">
          <a:off x="-113948" y="3492802"/>
          <a:ext cx="759659" cy="531761"/>
        </a:xfrm>
        <a:prstGeom prst="chevron">
          <a:avLst/>
        </a:prstGeom>
        <a:solidFill>
          <a:srgbClr val="FF0000"/>
        </a:solidFill>
        <a:ln w="12700" cap="flat" cmpd="sng" algn="ctr">
          <a:solidFill>
            <a:srgbClr val="5B9BD5">
              <a:hueOff val="-5632119"/>
              <a:satOff val="-14516"/>
              <a:lumOff val="-980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Study</a:t>
          </a:r>
        </a:p>
      </dsp:txBody>
      <dsp:txXfrm rot="-5400000">
        <a:off x="2" y="3644734"/>
        <a:ext cx="531761" cy="227898"/>
      </dsp:txXfrm>
    </dsp:sp>
    <dsp:sp modelId="{D40DA9C2-08C9-441B-B286-0B006A279807}">
      <dsp:nvSpPr>
        <dsp:cNvPr id="0" name=""/>
        <dsp:cNvSpPr/>
      </dsp:nvSpPr>
      <dsp:spPr>
        <a:xfrm rot="5400000">
          <a:off x="2568526" y="1342088"/>
          <a:ext cx="493778" cy="4567309"/>
        </a:xfrm>
        <a:prstGeom prst="round2SameRect">
          <a:avLst/>
        </a:prstGeom>
        <a:solidFill>
          <a:sysClr val="window" lastClr="FFFFFF">
            <a:alpha val="90000"/>
            <a:hueOff val="0"/>
            <a:satOff val="0"/>
            <a:lumOff val="0"/>
            <a:alphaOff val="0"/>
          </a:sysClr>
        </a:solidFill>
        <a:ln w="12700" cap="flat" cmpd="sng" algn="ctr">
          <a:solidFill>
            <a:srgbClr val="5B9BD5">
              <a:hueOff val="-5632119"/>
              <a:satOff val="-14516"/>
              <a:lumOff val="-9804"/>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ctr" defTabSz="666750">
            <a:lnSpc>
              <a:spcPct val="90000"/>
            </a:lnSpc>
            <a:spcBef>
              <a:spcPct val="0"/>
            </a:spcBef>
            <a:spcAft>
              <a:spcPct val="15000"/>
            </a:spcAft>
            <a:buChar char="•"/>
          </a:pPr>
          <a:r>
            <a:rPr lang="en-GB" sz="1500" b="0" i="0" kern="1200">
              <a:solidFill>
                <a:sysClr val="windowText" lastClr="000000">
                  <a:hueOff val="0"/>
                  <a:satOff val="0"/>
                  <a:lumOff val="0"/>
                  <a:alphaOff val="0"/>
                </a:sysClr>
              </a:solidFill>
              <a:latin typeface="Calibri" panose="020F0502020204030204"/>
              <a:ea typeface="+mn-ea"/>
              <a:cs typeface="+mn-cs"/>
            </a:rPr>
            <a:t>Study independently </a:t>
          </a:r>
          <a:endParaRPr lang="en-US" sz="1500" kern="1200">
            <a:solidFill>
              <a:sysClr val="windowText" lastClr="000000">
                <a:hueOff val="0"/>
                <a:satOff val="0"/>
                <a:lumOff val="0"/>
                <a:alphaOff val="0"/>
              </a:sysClr>
            </a:solidFill>
            <a:latin typeface="Calibri" panose="020F0502020204030204"/>
            <a:ea typeface="+mn-ea"/>
            <a:cs typeface="+mn-cs"/>
          </a:endParaRPr>
        </a:p>
      </dsp:txBody>
      <dsp:txXfrm rot="-5400000">
        <a:off x="531761" y="3402957"/>
        <a:ext cx="4543205" cy="445570"/>
      </dsp:txXfrm>
    </dsp:sp>
    <dsp:sp modelId="{74363C68-EF42-4F61-A7B1-21171389F844}">
      <dsp:nvSpPr>
        <dsp:cNvPr id="0" name=""/>
        <dsp:cNvSpPr/>
      </dsp:nvSpPr>
      <dsp:spPr>
        <a:xfrm rot="5400000">
          <a:off x="-113948" y="4167978"/>
          <a:ext cx="759659" cy="531761"/>
        </a:xfrm>
        <a:prstGeom prst="chevron">
          <a:avLst/>
        </a:prstGeom>
        <a:solidFill>
          <a:srgbClr val="0070C0"/>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a:solidFill>
                <a:sysClr val="window" lastClr="FFFFFF"/>
              </a:solidFill>
              <a:latin typeface="Calibri" panose="020F0502020204030204"/>
              <a:ea typeface="+mn-ea"/>
              <a:cs typeface="+mn-cs"/>
            </a:rPr>
            <a:t>Discuss</a:t>
          </a:r>
        </a:p>
      </dsp:txBody>
      <dsp:txXfrm rot="-5400000">
        <a:off x="2" y="4319910"/>
        <a:ext cx="531761" cy="227898"/>
      </dsp:txXfrm>
    </dsp:sp>
    <dsp:sp modelId="{971E0FC3-6312-4CDA-AF05-B82252FAD913}">
      <dsp:nvSpPr>
        <dsp:cNvPr id="0" name=""/>
        <dsp:cNvSpPr/>
      </dsp:nvSpPr>
      <dsp:spPr>
        <a:xfrm rot="5400000">
          <a:off x="2568526" y="2017264"/>
          <a:ext cx="493778" cy="4567309"/>
        </a:xfrm>
        <a:prstGeom prst="round2SameRect">
          <a:avLst/>
        </a:prstGeom>
        <a:solidFill>
          <a:sysClr val="window" lastClr="FFFFFF">
            <a:alpha val="90000"/>
            <a:hueOff val="0"/>
            <a:satOff val="0"/>
            <a:lumOff val="0"/>
            <a:alphaOff val="0"/>
          </a:sysClr>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ctr" defTabSz="666750">
            <a:lnSpc>
              <a:spcPct val="90000"/>
            </a:lnSpc>
            <a:spcBef>
              <a:spcPct val="0"/>
            </a:spcBef>
            <a:spcAft>
              <a:spcPct val="15000"/>
            </a:spcAft>
            <a:buChar char="•"/>
          </a:pPr>
          <a:r>
            <a:rPr lang="en-GB" sz="1500" b="0" i="0" kern="1200">
              <a:solidFill>
                <a:sysClr val="windowText" lastClr="000000">
                  <a:hueOff val="0"/>
                  <a:satOff val="0"/>
                  <a:lumOff val="0"/>
                  <a:alphaOff val="0"/>
                </a:sysClr>
              </a:solidFill>
              <a:latin typeface="Calibri" panose="020F0502020204030204"/>
              <a:ea typeface="+mn-ea"/>
              <a:cs typeface="+mn-cs"/>
            </a:rPr>
            <a:t>Discuss independent learning </a:t>
          </a:r>
          <a:endParaRPr lang="en-US" sz="1500" kern="1200">
            <a:solidFill>
              <a:sysClr val="windowText" lastClr="000000">
                <a:hueOff val="0"/>
                <a:satOff val="0"/>
                <a:lumOff val="0"/>
                <a:alphaOff val="0"/>
              </a:sysClr>
            </a:solidFill>
            <a:latin typeface="Calibri" panose="020F0502020204030204"/>
            <a:ea typeface="+mn-ea"/>
            <a:cs typeface="+mn-cs"/>
          </a:endParaRPr>
        </a:p>
      </dsp:txBody>
      <dsp:txXfrm rot="-5400000">
        <a:off x="531761" y="4078133"/>
        <a:ext cx="4543205" cy="445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118B0-EA74-426A-9311-5B17DC7DD0E6}">
      <dsp:nvSpPr>
        <dsp:cNvPr id="0" name=""/>
        <dsp:cNvSpPr/>
      </dsp:nvSpPr>
      <dsp:spPr>
        <a:xfrm>
          <a:off x="0" y="447108"/>
          <a:ext cx="6269745" cy="65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2BF84C4-A7F2-4ECE-9724-CFD31366721F}">
      <dsp:nvSpPr>
        <dsp:cNvPr id="0" name=""/>
        <dsp:cNvSpPr/>
      </dsp:nvSpPr>
      <dsp:spPr>
        <a:xfrm>
          <a:off x="313487" y="63348"/>
          <a:ext cx="4388821"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887" tIns="0" rIns="165887" bIns="0" numCol="1" spcCol="1270" anchor="ctr" anchorCtr="0">
          <a:noAutofit/>
        </a:bodyPr>
        <a:lstStyle/>
        <a:p>
          <a:pPr marL="0" lvl="0" indent="0" algn="l" defTabSz="1155700">
            <a:lnSpc>
              <a:spcPct val="90000"/>
            </a:lnSpc>
            <a:spcBef>
              <a:spcPct val="0"/>
            </a:spcBef>
            <a:spcAft>
              <a:spcPct val="35000"/>
            </a:spcAft>
            <a:buNone/>
          </a:pPr>
          <a:r>
            <a:rPr lang="en-GB" sz="2600" kern="1200" dirty="0"/>
            <a:t>Learning outcomes discussed</a:t>
          </a:r>
          <a:endParaRPr lang="en-US" sz="2600" kern="1200" dirty="0"/>
        </a:p>
      </dsp:txBody>
      <dsp:txXfrm>
        <a:off x="350954" y="100815"/>
        <a:ext cx="4313887" cy="692586"/>
      </dsp:txXfrm>
    </dsp:sp>
    <dsp:sp modelId="{61BBC4FC-F585-410D-8577-23516D7CE2AF}">
      <dsp:nvSpPr>
        <dsp:cNvPr id="0" name=""/>
        <dsp:cNvSpPr/>
      </dsp:nvSpPr>
      <dsp:spPr>
        <a:xfrm>
          <a:off x="0" y="1626468"/>
          <a:ext cx="6269745" cy="65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DFF143B-F766-4C6B-A06D-2F74433CFB55}">
      <dsp:nvSpPr>
        <dsp:cNvPr id="0" name=""/>
        <dsp:cNvSpPr/>
      </dsp:nvSpPr>
      <dsp:spPr>
        <a:xfrm>
          <a:off x="313487" y="1242708"/>
          <a:ext cx="4388821"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887" tIns="0" rIns="165887" bIns="0" numCol="1" spcCol="1270" anchor="ctr" anchorCtr="0">
          <a:noAutofit/>
        </a:bodyPr>
        <a:lstStyle/>
        <a:p>
          <a:pPr marL="0" lvl="0" indent="0" algn="l" defTabSz="1155700">
            <a:lnSpc>
              <a:spcPct val="90000"/>
            </a:lnSpc>
            <a:spcBef>
              <a:spcPct val="0"/>
            </a:spcBef>
            <a:spcAft>
              <a:spcPct val="35000"/>
            </a:spcAft>
            <a:buNone/>
          </a:pPr>
          <a:r>
            <a:rPr lang="en-GB" sz="2600" kern="1200" dirty="0"/>
            <a:t>Probing questions</a:t>
          </a:r>
          <a:endParaRPr lang="en-US" sz="2600" kern="1200" dirty="0"/>
        </a:p>
      </dsp:txBody>
      <dsp:txXfrm>
        <a:off x="350954" y="1280175"/>
        <a:ext cx="4313887" cy="692586"/>
      </dsp:txXfrm>
    </dsp:sp>
    <dsp:sp modelId="{C35ADC00-FD97-4B62-9E84-6647491E11A5}">
      <dsp:nvSpPr>
        <dsp:cNvPr id="0" name=""/>
        <dsp:cNvSpPr/>
      </dsp:nvSpPr>
      <dsp:spPr>
        <a:xfrm>
          <a:off x="0" y="2805828"/>
          <a:ext cx="6269745" cy="65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F1740F7-071A-47E0-A354-EDB3121D2749}">
      <dsp:nvSpPr>
        <dsp:cNvPr id="0" name=""/>
        <dsp:cNvSpPr/>
      </dsp:nvSpPr>
      <dsp:spPr>
        <a:xfrm>
          <a:off x="313487" y="2422068"/>
          <a:ext cx="4388821"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887" tIns="0" rIns="165887" bIns="0" numCol="1" spcCol="1270" anchor="ctr" anchorCtr="0">
          <a:noAutofit/>
        </a:bodyPr>
        <a:lstStyle/>
        <a:p>
          <a:pPr marL="0" lvl="0" indent="0" algn="l" defTabSz="1155700">
            <a:lnSpc>
              <a:spcPct val="90000"/>
            </a:lnSpc>
            <a:spcBef>
              <a:spcPct val="0"/>
            </a:spcBef>
            <a:spcAft>
              <a:spcPct val="35000"/>
            </a:spcAft>
            <a:buNone/>
          </a:pPr>
          <a:r>
            <a:rPr lang="en-GB" sz="2600" kern="1200" dirty="0"/>
            <a:t>Brief feedback</a:t>
          </a:r>
          <a:endParaRPr lang="en-US" sz="2600" kern="1200" dirty="0"/>
        </a:p>
      </dsp:txBody>
      <dsp:txXfrm>
        <a:off x="350954" y="2459535"/>
        <a:ext cx="4313887" cy="692586"/>
      </dsp:txXfrm>
    </dsp:sp>
    <dsp:sp modelId="{FD0E9744-8E78-4B1D-B366-C3E6282A44A2}">
      <dsp:nvSpPr>
        <dsp:cNvPr id="0" name=""/>
        <dsp:cNvSpPr/>
      </dsp:nvSpPr>
      <dsp:spPr>
        <a:xfrm>
          <a:off x="0" y="3985189"/>
          <a:ext cx="6269745" cy="655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9166431-972E-46DB-8FC7-29D72E33B68B}">
      <dsp:nvSpPr>
        <dsp:cNvPr id="0" name=""/>
        <dsp:cNvSpPr/>
      </dsp:nvSpPr>
      <dsp:spPr>
        <a:xfrm>
          <a:off x="313487" y="3601429"/>
          <a:ext cx="4388821" cy="7675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887" tIns="0" rIns="165887" bIns="0" numCol="1" spcCol="1270" anchor="ctr" anchorCtr="0">
          <a:noAutofit/>
        </a:bodyPr>
        <a:lstStyle/>
        <a:p>
          <a:pPr marL="0" lvl="0" indent="0" algn="l" defTabSz="1155700">
            <a:lnSpc>
              <a:spcPct val="90000"/>
            </a:lnSpc>
            <a:spcBef>
              <a:spcPct val="0"/>
            </a:spcBef>
            <a:spcAft>
              <a:spcPct val="35000"/>
            </a:spcAft>
            <a:buNone/>
          </a:pPr>
          <a:r>
            <a:rPr lang="en-GB" sz="2600" kern="1200" dirty="0"/>
            <a:t>Integration of knowledge</a:t>
          </a:r>
          <a:endParaRPr lang="en-US" sz="2600" kern="1200" dirty="0"/>
        </a:p>
      </dsp:txBody>
      <dsp:txXfrm>
        <a:off x="350954" y="3638896"/>
        <a:ext cx="4313887" cy="692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157EB-65BD-4B2E-863A-B96266438461}">
      <dsp:nvSpPr>
        <dsp:cNvPr id="0" name=""/>
        <dsp:cNvSpPr/>
      </dsp:nvSpPr>
      <dsp:spPr>
        <a:xfrm>
          <a:off x="1135305" y="360203"/>
          <a:ext cx="751464" cy="75146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8C21A-CCFB-4A06-AEE8-E5D0DE48BE27}">
      <dsp:nvSpPr>
        <dsp:cNvPr id="0" name=""/>
        <dsp:cNvSpPr/>
      </dsp:nvSpPr>
      <dsp:spPr>
        <a:xfrm>
          <a:off x="676076"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Case summary</a:t>
          </a:r>
          <a:endParaRPr lang="en-US" sz="2100" kern="1200"/>
        </a:p>
      </dsp:txBody>
      <dsp:txXfrm>
        <a:off x="676076" y="1382810"/>
        <a:ext cx="1669921" cy="667968"/>
      </dsp:txXfrm>
    </dsp:sp>
    <dsp:sp modelId="{B96B4CD0-E536-4C23-BE75-A385015C29B5}">
      <dsp:nvSpPr>
        <dsp:cNvPr id="0" name=""/>
        <dsp:cNvSpPr/>
      </dsp:nvSpPr>
      <dsp:spPr>
        <a:xfrm>
          <a:off x="3097463" y="360203"/>
          <a:ext cx="751464" cy="7514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F02B8-094E-4A0C-9DAF-3A7B60045F98}">
      <dsp:nvSpPr>
        <dsp:cNvPr id="0" name=""/>
        <dsp:cNvSpPr/>
      </dsp:nvSpPr>
      <dsp:spPr>
        <a:xfrm>
          <a:off x="2638235"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Learning outcomes</a:t>
          </a:r>
          <a:endParaRPr lang="en-US" sz="2100" kern="1200"/>
        </a:p>
      </dsp:txBody>
      <dsp:txXfrm>
        <a:off x="2638235" y="1382810"/>
        <a:ext cx="1669921" cy="667968"/>
      </dsp:txXfrm>
    </dsp:sp>
    <dsp:sp modelId="{8577ABC6-1B1A-4D7D-9E0F-59BF951F2A03}">
      <dsp:nvSpPr>
        <dsp:cNvPr id="0" name=""/>
        <dsp:cNvSpPr/>
      </dsp:nvSpPr>
      <dsp:spPr>
        <a:xfrm>
          <a:off x="5059621" y="360203"/>
          <a:ext cx="751464" cy="751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7DCA5-C72E-4144-8AE0-011CF6F3D3AE}">
      <dsp:nvSpPr>
        <dsp:cNvPr id="0" name=""/>
        <dsp:cNvSpPr/>
      </dsp:nvSpPr>
      <dsp:spPr>
        <a:xfrm>
          <a:off x="4600393"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Resources</a:t>
          </a:r>
          <a:endParaRPr lang="en-US" sz="2100" kern="1200"/>
        </a:p>
      </dsp:txBody>
      <dsp:txXfrm>
        <a:off x="4600393" y="1382810"/>
        <a:ext cx="1669921" cy="667968"/>
      </dsp:txXfrm>
    </dsp:sp>
    <dsp:sp modelId="{1EFEFC6A-E622-418F-961E-B30255DAD1E2}">
      <dsp:nvSpPr>
        <dsp:cNvPr id="0" name=""/>
        <dsp:cNvSpPr/>
      </dsp:nvSpPr>
      <dsp:spPr>
        <a:xfrm>
          <a:off x="1135305" y="2468259"/>
          <a:ext cx="751464" cy="75146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ACD989-053D-435A-8E5A-7A605EDC3961}">
      <dsp:nvSpPr>
        <dsp:cNvPr id="0" name=""/>
        <dsp:cNvSpPr/>
      </dsp:nvSpPr>
      <dsp:spPr>
        <a:xfrm>
          <a:off x="676076" y="3490866"/>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a:t>Key areas for discussion</a:t>
          </a:r>
          <a:endParaRPr lang="en-US" sz="2100" kern="1200"/>
        </a:p>
      </dsp:txBody>
      <dsp:txXfrm>
        <a:off x="676076" y="3490866"/>
        <a:ext cx="1669921" cy="667968"/>
      </dsp:txXfrm>
    </dsp:sp>
    <dsp:sp modelId="{55CCFBED-D020-46AB-8892-17F864403D78}">
      <dsp:nvSpPr>
        <dsp:cNvPr id="0" name=""/>
        <dsp:cNvSpPr/>
      </dsp:nvSpPr>
      <dsp:spPr>
        <a:xfrm>
          <a:off x="3097463" y="2468259"/>
          <a:ext cx="751464" cy="7514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227DD-4E54-437F-BCE9-BEDD4E581630}">
      <dsp:nvSpPr>
        <dsp:cNvPr id="0" name=""/>
        <dsp:cNvSpPr/>
      </dsp:nvSpPr>
      <dsp:spPr>
        <a:xfrm>
          <a:off x="2638235" y="3490866"/>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dirty="0"/>
            <a:t>Facilitator commentary</a:t>
          </a:r>
          <a:endParaRPr lang="en-US" sz="2100" kern="1200" dirty="0"/>
        </a:p>
      </dsp:txBody>
      <dsp:txXfrm>
        <a:off x="2638235" y="3490866"/>
        <a:ext cx="1669921" cy="667968"/>
      </dsp:txXfrm>
    </dsp:sp>
    <dsp:sp modelId="{550FBFDD-7042-4A80-9176-07F336288014}">
      <dsp:nvSpPr>
        <dsp:cNvPr id="0" name=""/>
        <dsp:cNvSpPr/>
      </dsp:nvSpPr>
      <dsp:spPr>
        <a:xfrm>
          <a:off x="5059621" y="2468259"/>
          <a:ext cx="751464" cy="7514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8269E-512E-4163-A538-7FDFAC4FFDFD}">
      <dsp:nvSpPr>
        <dsp:cNvPr id="0" name=""/>
        <dsp:cNvSpPr/>
      </dsp:nvSpPr>
      <dsp:spPr>
        <a:xfrm>
          <a:off x="4600393" y="3490866"/>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At a glance page</a:t>
          </a:r>
        </a:p>
      </dsp:txBody>
      <dsp:txXfrm>
        <a:off x="4600393" y="3490866"/>
        <a:ext cx="1669921" cy="66796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157EB-65BD-4B2E-863A-B96266438461}">
      <dsp:nvSpPr>
        <dsp:cNvPr id="0" name=""/>
        <dsp:cNvSpPr/>
      </dsp:nvSpPr>
      <dsp:spPr>
        <a:xfrm>
          <a:off x="1135305" y="360203"/>
          <a:ext cx="751464" cy="751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8C21A-CCFB-4A06-AEE8-E5D0DE48BE27}">
      <dsp:nvSpPr>
        <dsp:cNvPr id="0" name=""/>
        <dsp:cNvSpPr/>
      </dsp:nvSpPr>
      <dsp:spPr>
        <a:xfrm>
          <a:off x="676076"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Student materials</a:t>
          </a:r>
          <a:endParaRPr lang="en-US" sz="1500" kern="1200"/>
        </a:p>
      </dsp:txBody>
      <dsp:txXfrm>
        <a:off x="676076" y="1382810"/>
        <a:ext cx="1669921" cy="667968"/>
      </dsp:txXfrm>
    </dsp:sp>
    <dsp:sp modelId="{B96B4CD0-E536-4C23-BE75-A385015C29B5}">
      <dsp:nvSpPr>
        <dsp:cNvPr id="0" name=""/>
        <dsp:cNvSpPr/>
      </dsp:nvSpPr>
      <dsp:spPr>
        <a:xfrm>
          <a:off x="3097463" y="360203"/>
          <a:ext cx="751464" cy="75146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6F02B8-094E-4A0C-9DAF-3A7B60045F98}">
      <dsp:nvSpPr>
        <dsp:cNvPr id="0" name=""/>
        <dsp:cNvSpPr/>
      </dsp:nvSpPr>
      <dsp:spPr>
        <a:xfrm>
          <a:off x="2638235"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Additional materials for facilitated session</a:t>
          </a:r>
          <a:endParaRPr lang="en-US" sz="1500" kern="1200"/>
        </a:p>
      </dsp:txBody>
      <dsp:txXfrm>
        <a:off x="2638235" y="1382810"/>
        <a:ext cx="1669921" cy="667968"/>
      </dsp:txXfrm>
    </dsp:sp>
    <dsp:sp modelId="{8577ABC6-1B1A-4D7D-9E0F-59BF951F2A03}">
      <dsp:nvSpPr>
        <dsp:cNvPr id="0" name=""/>
        <dsp:cNvSpPr/>
      </dsp:nvSpPr>
      <dsp:spPr>
        <a:xfrm>
          <a:off x="5059621" y="360203"/>
          <a:ext cx="751464" cy="751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7DCA5-C72E-4144-8AE0-011CF6F3D3AE}">
      <dsp:nvSpPr>
        <dsp:cNvPr id="0" name=""/>
        <dsp:cNvSpPr/>
      </dsp:nvSpPr>
      <dsp:spPr>
        <a:xfrm>
          <a:off x="4600393"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a:t>Medical documents</a:t>
          </a:r>
          <a:endParaRPr lang="en-US" sz="1500" kern="1200"/>
        </a:p>
      </dsp:txBody>
      <dsp:txXfrm>
        <a:off x="4600393" y="1382810"/>
        <a:ext cx="1669921" cy="667968"/>
      </dsp:txXfrm>
    </dsp:sp>
    <dsp:sp modelId="{612F7C49-BF4F-4C4B-B5F2-A3FAE662606D}">
      <dsp:nvSpPr>
        <dsp:cNvPr id="0" name=""/>
        <dsp:cNvSpPr/>
      </dsp:nvSpPr>
      <dsp:spPr>
        <a:xfrm>
          <a:off x="3097463" y="2468259"/>
          <a:ext cx="751464" cy="7514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9AE25-091F-45C3-951A-325CC598261D}">
      <dsp:nvSpPr>
        <dsp:cNvPr id="0" name=""/>
        <dsp:cNvSpPr/>
      </dsp:nvSpPr>
      <dsp:spPr>
        <a:xfrm>
          <a:off x="2638235" y="3490866"/>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Investigations</a:t>
          </a:r>
        </a:p>
      </dsp:txBody>
      <dsp:txXfrm>
        <a:off x="2638235" y="3490866"/>
        <a:ext cx="1669921" cy="66796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B2767-DD8F-4145-AA21-EED8087F9CBE}">
      <dsp:nvSpPr>
        <dsp:cNvPr id="0" name=""/>
        <dsp:cNvSpPr/>
      </dsp:nvSpPr>
      <dsp:spPr>
        <a:xfrm>
          <a:off x="1418972" y="763"/>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dirty="0"/>
            <a:t>1 hour</a:t>
          </a:r>
          <a:endParaRPr lang="en-US" sz="4500" kern="1200" dirty="0"/>
        </a:p>
      </dsp:txBody>
      <dsp:txXfrm>
        <a:off x="1418972" y="763"/>
        <a:ext cx="3598825" cy="2159295"/>
      </dsp:txXfrm>
    </dsp:sp>
    <dsp:sp modelId="{1DE6C19D-A988-4A7C-B311-89738CD19EA8}">
      <dsp:nvSpPr>
        <dsp:cNvPr id="0" name=""/>
        <dsp:cNvSpPr/>
      </dsp:nvSpPr>
      <dsp:spPr>
        <a:xfrm>
          <a:off x="5377681" y="763"/>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a:t>Group roles and agenda</a:t>
          </a:r>
          <a:endParaRPr lang="en-US" sz="4500" kern="1200"/>
        </a:p>
      </dsp:txBody>
      <dsp:txXfrm>
        <a:off x="5377681" y="763"/>
        <a:ext cx="3598825" cy="2159295"/>
      </dsp:txXfrm>
    </dsp:sp>
    <dsp:sp modelId="{A6D46CF2-B85B-4006-8422-8238951105EC}">
      <dsp:nvSpPr>
        <dsp:cNvPr id="0" name=""/>
        <dsp:cNvSpPr/>
      </dsp:nvSpPr>
      <dsp:spPr>
        <a:xfrm>
          <a:off x="1418972" y="2519941"/>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Work through process</a:t>
          </a:r>
        </a:p>
      </dsp:txBody>
      <dsp:txXfrm>
        <a:off x="1418972" y="2519941"/>
        <a:ext cx="3598825" cy="2159295"/>
      </dsp:txXfrm>
    </dsp:sp>
    <dsp:sp modelId="{E5C5482B-FAA2-41E2-ADBA-0A4102B89EA4}">
      <dsp:nvSpPr>
        <dsp:cNvPr id="0" name=""/>
        <dsp:cNvSpPr/>
      </dsp:nvSpPr>
      <dsp:spPr>
        <a:xfrm>
          <a:off x="5377681" y="2519941"/>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GB" sz="4500" kern="1200" dirty="0"/>
            <a:t>Suggested lesson plan</a:t>
          </a:r>
          <a:endParaRPr lang="en-US" sz="4500" kern="1200" dirty="0"/>
        </a:p>
      </dsp:txBody>
      <dsp:txXfrm>
        <a:off x="5377681" y="2519941"/>
        <a:ext cx="3598825" cy="21592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B2767-DD8F-4145-AA21-EED8087F9CBE}">
      <dsp:nvSpPr>
        <dsp:cNvPr id="0" name=""/>
        <dsp:cNvSpPr/>
      </dsp:nvSpPr>
      <dsp:spPr>
        <a:xfrm>
          <a:off x="1418972" y="763"/>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1.5 hours</a:t>
          </a:r>
          <a:endParaRPr lang="en-US" sz="4300" kern="1200"/>
        </a:p>
      </dsp:txBody>
      <dsp:txXfrm>
        <a:off x="1418972" y="763"/>
        <a:ext cx="3598825" cy="2159295"/>
      </dsp:txXfrm>
    </dsp:sp>
    <dsp:sp modelId="{1DE6C19D-A988-4A7C-B311-89738CD19EA8}">
      <dsp:nvSpPr>
        <dsp:cNvPr id="0" name=""/>
        <dsp:cNvSpPr/>
      </dsp:nvSpPr>
      <dsp:spPr>
        <a:xfrm>
          <a:off x="5377681" y="763"/>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Group roles and agenda</a:t>
          </a:r>
          <a:endParaRPr lang="en-US" sz="4300" kern="1200"/>
        </a:p>
      </dsp:txBody>
      <dsp:txXfrm>
        <a:off x="5377681" y="763"/>
        <a:ext cx="3598825" cy="2159295"/>
      </dsp:txXfrm>
    </dsp:sp>
    <dsp:sp modelId="{A6D46CF2-B85B-4006-8422-8238951105EC}">
      <dsp:nvSpPr>
        <dsp:cNvPr id="0" name=""/>
        <dsp:cNvSpPr/>
      </dsp:nvSpPr>
      <dsp:spPr>
        <a:xfrm>
          <a:off x="1418972" y="2519941"/>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Discuss learning </a:t>
          </a:r>
          <a:endParaRPr lang="en-US" sz="4300" kern="1200" dirty="0"/>
        </a:p>
      </dsp:txBody>
      <dsp:txXfrm>
        <a:off x="1418972" y="2519941"/>
        <a:ext cx="3598825" cy="2159295"/>
      </dsp:txXfrm>
    </dsp:sp>
    <dsp:sp modelId="{E5C5482B-FAA2-41E2-ADBA-0A4102B89EA4}">
      <dsp:nvSpPr>
        <dsp:cNvPr id="0" name=""/>
        <dsp:cNvSpPr/>
      </dsp:nvSpPr>
      <dsp:spPr>
        <a:xfrm>
          <a:off x="5377681" y="2519941"/>
          <a:ext cx="3598825" cy="215929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Additional materials presented</a:t>
          </a:r>
          <a:endParaRPr lang="en-US" sz="4300" kern="1200" dirty="0"/>
        </a:p>
      </dsp:txBody>
      <dsp:txXfrm>
        <a:off x="5377681" y="2519941"/>
        <a:ext cx="3598825" cy="215929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5754D-D1B3-40F9-BE17-AA8DFA22ECC9}">
      <dsp:nvSpPr>
        <dsp:cNvPr id="0" name=""/>
        <dsp:cNvSpPr/>
      </dsp:nvSpPr>
      <dsp:spPr>
        <a:xfrm>
          <a:off x="920891" y="1152556"/>
          <a:ext cx="1261851" cy="126185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038B2-D087-4648-973F-01446D622611}">
      <dsp:nvSpPr>
        <dsp:cNvPr id="0" name=""/>
        <dsp:cNvSpPr/>
      </dsp:nvSpPr>
      <dsp:spPr>
        <a:xfrm>
          <a:off x="1189810" y="1421475"/>
          <a:ext cx="724013" cy="724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D5813-0826-4F32-AF30-6AE44BC17EDF}">
      <dsp:nvSpPr>
        <dsp:cNvPr id="0" name=""/>
        <dsp:cNvSpPr/>
      </dsp:nvSpPr>
      <dsp:spPr>
        <a:xfrm>
          <a:off x="517512"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Introductions and ice breakers </a:t>
          </a:r>
          <a:endParaRPr lang="en-US" sz="2100" kern="1200"/>
        </a:p>
      </dsp:txBody>
      <dsp:txXfrm>
        <a:off x="517512" y="2807443"/>
        <a:ext cx="2068608" cy="720000"/>
      </dsp:txXfrm>
    </dsp:sp>
    <dsp:sp modelId="{3B530259-70B4-4B25-B44F-97D9B5D08B68}">
      <dsp:nvSpPr>
        <dsp:cNvPr id="0" name=""/>
        <dsp:cNvSpPr/>
      </dsp:nvSpPr>
      <dsp:spPr>
        <a:xfrm>
          <a:off x="3351506" y="1152556"/>
          <a:ext cx="1261851" cy="126185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5C000-2ABA-4424-B41D-A0FD764891DB}">
      <dsp:nvSpPr>
        <dsp:cNvPr id="0" name=""/>
        <dsp:cNvSpPr/>
      </dsp:nvSpPr>
      <dsp:spPr>
        <a:xfrm>
          <a:off x="3620425" y="1421475"/>
          <a:ext cx="724013" cy="724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CD95C-3D03-4898-BF3B-CEE55D33A7AD}">
      <dsp:nvSpPr>
        <dsp:cNvPr id="0" name=""/>
        <dsp:cNvSpPr/>
      </dsp:nvSpPr>
      <dsp:spPr>
        <a:xfrm>
          <a:off x="2948127"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Ground rules</a:t>
          </a:r>
          <a:endParaRPr lang="en-US" sz="2100" kern="1200"/>
        </a:p>
      </dsp:txBody>
      <dsp:txXfrm>
        <a:off x="2948127" y="2807443"/>
        <a:ext cx="2068608" cy="720000"/>
      </dsp:txXfrm>
    </dsp:sp>
    <dsp:sp modelId="{58822D39-F1BD-4FB7-9B52-916BF8B811F5}">
      <dsp:nvSpPr>
        <dsp:cNvPr id="0" name=""/>
        <dsp:cNvSpPr/>
      </dsp:nvSpPr>
      <dsp:spPr>
        <a:xfrm>
          <a:off x="5782121" y="1152556"/>
          <a:ext cx="1261851" cy="126185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C9698A-FB95-42EC-8980-69CB00C7AA42}">
      <dsp:nvSpPr>
        <dsp:cNvPr id="0" name=""/>
        <dsp:cNvSpPr/>
      </dsp:nvSpPr>
      <dsp:spPr>
        <a:xfrm>
          <a:off x="6051041" y="1421475"/>
          <a:ext cx="724013" cy="7240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0673C3-B5F3-44B8-80EA-CB2CAE1C96B6}">
      <dsp:nvSpPr>
        <dsp:cNvPr id="0" name=""/>
        <dsp:cNvSpPr/>
      </dsp:nvSpPr>
      <dsp:spPr>
        <a:xfrm>
          <a:off x="5378743"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Use questions and summaries</a:t>
          </a:r>
          <a:endParaRPr lang="en-US" sz="2100" kern="1200"/>
        </a:p>
      </dsp:txBody>
      <dsp:txXfrm>
        <a:off x="5378743" y="2807443"/>
        <a:ext cx="2068608" cy="720000"/>
      </dsp:txXfrm>
    </dsp:sp>
    <dsp:sp modelId="{CA69F687-076A-4318-A709-82C077EE550D}">
      <dsp:nvSpPr>
        <dsp:cNvPr id="0" name=""/>
        <dsp:cNvSpPr/>
      </dsp:nvSpPr>
      <dsp:spPr>
        <a:xfrm>
          <a:off x="8212737" y="1152556"/>
          <a:ext cx="1261851" cy="1261851"/>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5629E-AEFA-48C9-B51A-4104C4A54B53}">
      <dsp:nvSpPr>
        <dsp:cNvPr id="0" name=""/>
        <dsp:cNvSpPr/>
      </dsp:nvSpPr>
      <dsp:spPr>
        <a:xfrm>
          <a:off x="8481656" y="1421475"/>
          <a:ext cx="724013" cy="7240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11EEBB-9AE4-4288-AA85-AFADC5F5019C}">
      <dsp:nvSpPr>
        <dsp:cNvPr id="0" name=""/>
        <dsp:cNvSpPr/>
      </dsp:nvSpPr>
      <dsp:spPr>
        <a:xfrm>
          <a:off x="7809358"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GB" sz="2100" kern="1200"/>
            <a:t>Dealing with problems </a:t>
          </a:r>
          <a:endParaRPr lang="en-US" sz="2100" kern="1200"/>
        </a:p>
      </dsp:txBody>
      <dsp:txXfrm>
        <a:off x="7809358" y="2807443"/>
        <a:ext cx="2068608" cy="72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61DC3-BDB0-49B0-93D1-1B181DD1A041}">
      <dsp:nvSpPr>
        <dsp:cNvPr id="0" name=""/>
        <dsp:cNvSpPr/>
      </dsp:nvSpPr>
      <dsp:spPr>
        <a:xfrm>
          <a:off x="0" y="1942"/>
          <a:ext cx="10395480" cy="98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1A70A7-98F1-45E7-9D71-001B16CDB6CF}">
      <dsp:nvSpPr>
        <dsp:cNvPr id="0" name=""/>
        <dsp:cNvSpPr/>
      </dsp:nvSpPr>
      <dsp:spPr>
        <a:xfrm>
          <a:off x="297794" y="223442"/>
          <a:ext cx="541444" cy="5414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58E6B4-FDB4-4E22-95E7-E3CD7A5BEA8A}">
      <dsp:nvSpPr>
        <dsp:cNvPr id="0" name=""/>
        <dsp:cNvSpPr/>
      </dsp:nvSpPr>
      <dsp:spPr>
        <a:xfrm>
          <a:off x="1137034" y="1942"/>
          <a:ext cx="9258445" cy="98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7" tIns="104187" rIns="104187" bIns="104187" numCol="1" spcCol="1270" anchor="ctr" anchorCtr="0">
          <a:noAutofit/>
        </a:bodyPr>
        <a:lstStyle/>
        <a:p>
          <a:pPr marL="0" lvl="0" indent="0" algn="l" defTabSz="977900">
            <a:lnSpc>
              <a:spcPct val="100000"/>
            </a:lnSpc>
            <a:spcBef>
              <a:spcPct val="0"/>
            </a:spcBef>
            <a:spcAft>
              <a:spcPct val="35000"/>
            </a:spcAft>
            <a:buNone/>
          </a:pPr>
          <a:r>
            <a:rPr lang="en-GB" sz="2200" kern="1200"/>
            <a:t>Mandatory participation</a:t>
          </a:r>
          <a:endParaRPr lang="en-US" sz="2200" kern="1200"/>
        </a:p>
      </dsp:txBody>
      <dsp:txXfrm>
        <a:off x="1137034" y="1942"/>
        <a:ext cx="9258445" cy="984445"/>
      </dsp:txXfrm>
    </dsp:sp>
    <dsp:sp modelId="{A62E8D9C-10A0-48A1-9F30-DCF16EA23F36}">
      <dsp:nvSpPr>
        <dsp:cNvPr id="0" name=""/>
        <dsp:cNvSpPr/>
      </dsp:nvSpPr>
      <dsp:spPr>
        <a:xfrm>
          <a:off x="0" y="1232499"/>
          <a:ext cx="10395480" cy="98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6FA9E-57E6-475E-9BCE-306B0307AF0C}">
      <dsp:nvSpPr>
        <dsp:cNvPr id="0" name=""/>
        <dsp:cNvSpPr/>
      </dsp:nvSpPr>
      <dsp:spPr>
        <a:xfrm>
          <a:off x="297794" y="1453999"/>
          <a:ext cx="541444" cy="5414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BD14E8-C890-42A8-9C9E-2A18427AA818}">
      <dsp:nvSpPr>
        <dsp:cNvPr id="0" name=""/>
        <dsp:cNvSpPr/>
      </dsp:nvSpPr>
      <dsp:spPr>
        <a:xfrm>
          <a:off x="1137034" y="1232499"/>
          <a:ext cx="9258445" cy="98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7" tIns="104187" rIns="104187" bIns="104187" numCol="1" spcCol="1270" anchor="ctr" anchorCtr="0">
          <a:noAutofit/>
        </a:bodyPr>
        <a:lstStyle/>
        <a:p>
          <a:pPr marL="0" lvl="0" indent="0" algn="l" defTabSz="977900">
            <a:lnSpc>
              <a:spcPct val="100000"/>
            </a:lnSpc>
            <a:spcBef>
              <a:spcPct val="0"/>
            </a:spcBef>
            <a:spcAft>
              <a:spcPct val="35000"/>
            </a:spcAft>
            <a:buNone/>
          </a:pPr>
          <a:r>
            <a:rPr lang="en-GB" sz="2200" kern="1200" dirty="0" err="1"/>
            <a:t>MyProgress</a:t>
          </a:r>
          <a:r>
            <a:rPr lang="en-GB" sz="2200" kern="1200" dirty="0"/>
            <a:t> attendance</a:t>
          </a:r>
          <a:endParaRPr lang="en-US" sz="2200" kern="1200" dirty="0"/>
        </a:p>
      </dsp:txBody>
      <dsp:txXfrm>
        <a:off x="1137034" y="1232499"/>
        <a:ext cx="9258445" cy="984445"/>
      </dsp:txXfrm>
    </dsp:sp>
    <dsp:sp modelId="{059A8BC0-CB1F-434A-AAB7-8E140BCD0B2F}">
      <dsp:nvSpPr>
        <dsp:cNvPr id="0" name=""/>
        <dsp:cNvSpPr/>
      </dsp:nvSpPr>
      <dsp:spPr>
        <a:xfrm>
          <a:off x="0" y="2463055"/>
          <a:ext cx="10395480" cy="98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7EEB5-9B5D-4D39-A7D2-1F2D5D1854BE}">
      <dsp:nvSpPr>
        <dsp:cNvPr id="0" name=""/>
        <dsp:cNvSpPr/>
      </dsp:nvSpPr>
      <dsp:spPr>
        <a:xfrm>
          <a:off x="297794" y="2684555"/>
          <a:ext cx="541444" cy="5414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372E1-7125-4A3B-AA5F-419A73A2BB2A}">
      <dsp:nvSpPr>
        <dsp:cNvPr id="0" name=""/>
        <dsp:cNvSpPr/>
      </dsp:nvSpPr>
      <dsp:spPr>
        <a:xfrm>
          <a:off x="1137034" y="2463055"/>
          <a:ext cx="9258445" cy="98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7" tIns="104187" rIns="104187" bIns="104187" numCol="1" spcCol="1270" anchor="ctr" anchorCtr="0">
          <a:noAutofit/>
        </a:bodyPr>
        <a:lstStyle/>
        <a:p>
          <a:pPr marL="0" lvl="0" indent="0" algn="l" defTabSz="977900">
            <a:lnSpc>
              <a:spcPct val="100000"/>
            </a:lnSpc>
            <a:spcBef>
              <a:spcPct val="0"/>
            </a:spcBef>
            <a:spcAft>
              <a:spcPct val="35000"/>
            </a:spcAft>
            <a:buNone/>
          </a:pPr>
          <a:r>
            <a:rPr lang="en-GB" sz="2200" kern="1200"/>
            <a:t>Formative assessment </a:t>
          </a:r>
          <a:endParaRPr lang="en-US" sz="2200" kern="1200"/>
        </a:p>
      </dsp:txBody>
      <dsp:txXfrm>
        <a:off x="1137034" y="2463055"/>
        <a:ext cx="9258445" cy="984445"/>
      </dsp:txXfrm>
    </dsp:sp>
    <dsp:sp modelId="{01BD4182-E0E5-49E6-9AAA-5273CEA73578}">
      <dsp:nvSpPr>
        <dsp:cNvPr id="0" name=""/>
        <dsp:cNvSpPr/>
      </dsp:nvSpPr>
      <dsp:spPr>
        <a:xfrm>
          <a:off x="0" y="3693612"/>
          <a:ext cx="10395480" cy="9844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63B123-5A86-4A9D-A9BE-9E3EEF43C0A4}">
      <dsp:nvSpPr>
        <dsp:cNvPr id="0" name=""/>
        <dsp:cNvSpPr/>
      </dsp:nvSpPr>
      <dsp:spPr>
        <a:xfrm>
          <a:off x="297794" y="3915112"/>
          <a:ext cx="541444" cy="5414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2B6934-4195-4A4F-890A-549E33476876}">
      <dsp:nvSpPr>
        <dsp:cNvPr id="0" name=""/>
        <dsp:cNvSpPr/>
      </dsp:nvSpPr>
      <dsp:spPr>
        <a:xfrm>
          <a:off x="1137034" y="3693612"/>
          <a:ext cx="9258445" cy="98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187" tIns="104187" rIns="104187" bIns="104187" numCol="1" spcCol="1270" anchor="ctr" anchorCtr="0">
          <a:noAutofit/>
        </a:bodyPr>
        <a:lstStyle/>
        <a:p>
          <a:pPr marL="0" lvl="0" indent="0" algn="l" defTabSz="977900">
            <a:lnSpc>
              <a:spcPct val="100000"/>
            </a:lnSpc>
            <a:spcBef>
              <a:spcPct val="0"/>
            </a:spcBef>
            <a:spcAft>
              <a:spcPct val="35000"/>
            </a:spcAft>
            <a:buNone/>
          </a:pPr>
          <a:r>
            <a:rPr lang="en-GB" sz="2200" kern="1200"/>
            <a:t>Feedback surveys </a:t>
          </a:r>
          <a:endParaRPr lang="en-US" sz="2200" kern="1200"/>
        </a:p>
      </dsp:txBody>
      <dsp:txXfrm>
        <a:off x="1137034" y="3693612"/>
        <a:ext cx="9258445" cy="984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5AFBC-7317-4333-899E-D8867062C5DA}">
      <dsp:nvSpPr>
        <dsp:cNvPr id="0" name=""/>
        <dsp:cNvSpPr/>
      </dsp:nvSpPr>
      <dsp:spPr>
        <a:xfrm>
          <a:off x="0" y="325259"/>
          <a:ext cx="10395480"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D233270-3EB6-45C4-8026-F1D30842166F}">
      <dsp:nvSpPr>
        <dsp:cNvPr id="0" name=""/>
        <dsp:cNvSpPr/>
      </dsp:nvSpPr>
      <dsp:spPr>
        <a:xfrm>
          <a:off x="519774" y="15299"/>
          <a:ext cx="7276836" cy="619920"/>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5047" tIns="0" rIns="275047" bIns="0" numCol="1" spcCol="1270" anchor="ctr" anchorCtr="0">
          <a:noAutofit/>
        </a:bodyPr>
        <a:lstStyle/>
        <a:p>
          <a:pPr marL="0" lvl="0" indent="0" algn="l" defTabSz="933450">
            <a:lnSpc>
              <a:spcPct val="90000"/>
            </a:lnSpc>
            <a:spcBef>
              <a:spcPct val="0"/>
            </a:spcBef>
            <a:spcAft>
              <a:spcPct val="35000"/>
            </a:spcAft>
            <a:buNone/>
          </a:pPr>
          <a:r>
            <a:rPr lang="en-GB" sz="2100" kern="1200"/>
            <a:t>Longitudinal integrated clerkships</a:t>
          </a:r>
          <a:endParaRPr lang="en-US" sz="2100" kern="1200"/>
        </a:p>
      </dsp:txBody>
      <dsp:txXfrm>
        <a:off x="550036" y="45561"/>
        <a:ext cx="7216312" cy="559396"/>
      </dsp:txXfrm>
    </dsp:sp>
    <dsp:sp modelId="{0ABF47E9-4E9A-4569-98E3-3F927C849C49}">
      <dsp:nvSpPr>
        <dsp:cNvPr id="0" name=""/>
        <dsp:cNvSpPr/>
      </dsp:nvSpPr>
      <dsp:spPr>
        <a:xfrm>
          <a:off x="0" y="1277819"/>
          <a:ext cx="10395480"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2846B99-C851-4E2F-B6BA-F7EDBF9D86E6}">
      <dsp:nvSpPr>
        <dsp:cNvPr id="0" name=""/>
        <dsp:cNvSpPr/>
      </dsp:nvSpPr>
      <dsp:spPr>
        <a:xfrm>
          <a:off x="519774" y="967859"/>
          <a:ext cx="7276836" cy="619920"/>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5047" tIns="0" rIns="275047" bIns="0" numCol="1" spcCol="1270" anchor="ctr" anchorCtr="0">
          <a:noAutofit/>
        </a:bodyPr>
        <a:lstStyle/>
        <a:p>
          <a:pPr marL="0" lvl="0" indent="0" algn="l" defTabSz="933450">
            <a:lnSpc>
              <a:spcPct val="90000"/>
            </a:lnSpc>
            <a:spcBef>
              <a:spcPct val="0"/>
            </a:spcBef>
            <a:spcAft>
              <a:spcPct val="35000"/>
            </a:spcAft>
            <a:buNone/>
          </a:pPr>
          <a:r>
            <a:rPr lang="en-GB" sz="2100" kern="1200" dirty="0"/>
            <a:t>LIC 1: 4/9/23 – 15/12/23</a:t>
          </a:r>
          <a:endParaRPr lang="en-US" sz="2100" kern="1200" dirty="0"/>
        </a:p>
      </dsp:txBody>
      <dsp:txXfrm>
        <a:off x="550036" y="998121"/>
        <a:ext cx="7216312" cy="559396"/>
      </dsp:txXfrm>
    </dsp:sp>
    <dsp:sp modelId="{35599D3A-1D2A-45D7-984A-99CC70453559}">
      <dsp:nvSpPr>
        <dsp:cNvPr id="0" name=""/>
        <dsp:cNvSpPr/>
      </dsp:nvSpPr>
      <dsp:spPr>
        <a:xfrm>
          <a:off x="0" y="2230380"/>
          <a:ext cx="10395480"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6ABEF06-9507-49F1-97A4-E5DC02DF2B0F}">
      <dsp:nvSpPr>
        <dsp:cNvPr id="0" name=""/>
        <dsp:cNvSpPr/>
      </dsp:nvSpPr>
      <dsp:spPr>
        <a:xfrm>
          <a:off x="519774" y="1920419"/>
          <a:ext cx="7276836" cy="619920"/>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5047" tIns="0" rIns="275047" bIns="0" numCol="1" spcCol="1270" anchor="ctr" anchorCtr="0">
          <a:noAutofit/>
        </a:bodyPr>
        <a:lstStyle/>
        <a:p>
          <a:pPr marL="0" lvl="0" indent="0" algn="l" defTabSz="933450">
            <a:lnSpc>
              <a:spcPct val="90000"/>
            </a:lnSpc>
            <a:spcBef>
              <a:spcPct val="0"/>
            </a:spcBef>
            <a:spcAft>
              <a:spcPct val="35000"/>
            </a:spcAft>
            <a:buNone/>
          </a:pPr>
          <a:r>
            <a:rPr lang="en-GB" sz="2100" kern="1200" dirty="0"/>
            <a:t>LIC2: 29/1/24 – 27/5/24</a:t>
          </a:r>
          <a:endParaRPr lang="en-US" sz="2100" kern="1200" dirty="0"/>
        </a:p>
      </dsp:txBody>
      <dsp:txXfrm>
        <a:off x="550036" y="1950681"/>
        <a:ext cx="7216312" cy="559396"/>
      </dsp:txXfrm>
    </dsp:sp>
    <dsp:sp modelId="{D6302738-18FA-4C78-A800-EF3FA1E80D01}">
      <dsp:nvSpPr>
        <dsp:cNvPr id="0" name=""/>
        <dsp:cNvSpPr/>
      </dsp:nvSpPr>
      <dsp:spPr>
        <a:xfrm>
          <a:off x="0" y="3182940"/>
          <a:ext cx="10395480"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B0A37CD-5E83-40E0-A70E-C89F9F461AE3}">
      <dsp:nvSpPr>
        <dsp:cNvPr id="0" name=""/>
        <dsp:cNvSpPr/>
      </dsp:nvSpPr>
      <dsp:spPr>
        <a:xfrm>
          <a:off x="519774" y="2872980"/>
          <a:ext cx="7276836" cy="619920"/>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5047" tIns="0" rIns="275047" bIns="0" numCol="1" spcCol="1270" anchor="ctr" anchorCtr="0">
          <a:noAutofit/>
        </a:bodyPr>
        <a:lstStyle/>
        <a:p>
          <a:pPr marL="0" lvl="0" indent="0" algn="l" defTabSz="933450">
            <a:lnSpc>
              <a:spcPct val="90000"/>
            </a:lnSpc>
            <a:spcBef>
              <a:spcPct val="0"/>
            </a:spcBef>
            <a:spcAft>
              <a:spcPct val="35000"/>
            </a:spcAft>
            <a:buNone/>
          </a:pPr>
          <a:r>
            <a:rPr lang="en-GB" sz="2100" kern="1200"/>
            <a:t>Each has 7 weeks of medicine, 7 weeks of surgery </a:t>
          </a:r>
          <a:endParaRPr lang="en-US" sz="2100" kern="1200"/>
        </a:p>
      </dsp:txBody>
      <dsp:txXfrm>
        <a:off x="550036" y="2903242"/>
        <a:ext cx="7216312" cy="559396"/>
      </dsp:txXfrm>
    </dsp:sp>
    <dsp:sp modelId="{E1BF76F0-9A5D-4D3F-819C-F3D38F64CF3D}">
      <dsp:nvSpPr>
        <dsp:cNvPr id="0" name=""/>
        <dsp:cNvSpPr/>
      </dsp:nvSpPr>
      <dsp:spPr>
        <a:xfrm>
          <a:off x="0" y="4135500"/>
          <a:ext cx="10395480" cy="5292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42D92B1-F2E0-420E-975D-7F9F4F7B1FB3}">
      <dsp:nvSpPr>
        <dsp:cNvPr id="0" name=""/>
        <dsp:cNvSpPr/>
      </dsp:nvSpPr>
      <dsp:spPr>
        <a:xfrm>
          <a:off x="519774" y="3825540"/>
          <a:ext cx="7276836" cy="619920"/>
        </a:xfrm>
        <a:prstGeom prst="round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5047" tIns="0" rIns="275047" bIns="0" numCol="1" spcCol="1270" anchor="ctr" anchorCtr="0">
          <a:noAutofit/>
        </a:bodyPr>
        <a:lstStyle/>
        <a:p>
          <a:pPr marL="0" lvl="0" indent="0" algn="l" defTabSz="933450">
            <a:lnSpc>
              <a:spcPct val="90000"/>
            </a:lnSpc>
            <a:spcBef>
              <a:spcPct val="0"/>
            </a:spcBef>
            <a:spcAft>
              <a:spcPct val="35000"/>
            </a:spcAft>
            <a:buNone/>
          </a:pPr>
          <a:r>
            <a:rPr lang="en-GB" sz="2100" kern="1200"/>
            <a:t>Range of learning opportunities </a:t>
          </a:r>
          <a:endParaRPr lang="en-US" sz="2100" kern="1200"/>
        </a:p>
      </dsp:txBody>
      <dsp:txXfrm>
        <a:off x="550036" y="3855802"/>
        <a:ext cx="7216312" cy="5593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781D5-962A-4285-92E9-1ADE0DCE6141}">
      <dsp:nvSpPr>
        <dsp:cNvPr id="0" name=""/>
        <dsp:cNvSpPr/>
      </dsp:nvSpPr>
      <dsp:spPr>
        <a:xfrm>
          <a:off x="137578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F8AF7C-CF2D-4F2C-89B3-E27BA860103B}">
      <dsp:nvSpPr>
        <dsp:cNvPr id="0" name=""/>
        <dsp:cNvSpPr/>
      </dsp:nvSpPr>
      <dsp:spPr>
        <a:xfrm>
          <a:off x="174935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Part 1: Altered bowel habit </a:t>
          </a:r>
          <a:endParaRPr lang="en-US" sz="3100" kern="1200"/>
        </a:p>
      </dsp:txBody>
      <dsp:txXfrm>
        <a:off x="1811888" y="418689"/>
        <a:ext cx="3237061" cy="2009887"/>
      </dsp:txXfrm>
    </dsp:sp>
    <dsp:sp modelId="{58977439-7DCA-4F05-94DC-94E53BF45E45}">
      <dsp:nvSpPr>
        <dsp:cNvPr id="0" name=""/>
        <dsp:cNvSpPr/>
      </dsp:nvSpPr>
      <dsp:spPr>
        <a:xfrm>
          <a:off x="548504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F5904B-D78D-4954-9ABF-E98C8ED24244}">
      <dsp:nvSpPr>
        <dsp:cNvPr id="0" name=""/>
        <dsp:cNvSpPr/>
      </dsp:nvSpPr>
      <dsp:spPr>
        <a:xfrm>
          <a:off x="585861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Part 2: Peri-operative care and complications </a:t>
          </a:r>
          <a:endParaRPr lang="en-US" sz="3100" kern="1200"/>
        </a:p>
      </dsp:txBody>
      <dsp:txXfrm>
        <a:off x="5921148" y="418689"/>
        <a:ext cx="3237061" cy="200988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FDD2-01E7-45C2-839A-92FA41B92C71}">
      <dsp:nvSpPr>
        <dsp:cNvPr id="0" name=""/>
        <dsp:cNvSpPr/>
      </dsp:nvSpPr>
      <dsp:spPr>
        <a:xfrm>
          <a:off x="0" y="2021"/>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A08F29-28B4-4721-A9E7-0C8E3BC4AE4C}">
      <dsp:nvSpPr>
        <dsp:cNvPr id="0" name=""/>
        <dsp:cNvSpPr/>
      </dsp:nvSpPr>
      <dsp:spPr>
        <a:xfrm>
          <a:off x="0" y="2021"/>
          <a:ext cx="509340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Interface of services</a:t>
          </a:r>
          <a:endParaRPr lang="en-US" sz="2000" kern="1200"/>
        </a:p>
      </dsp:txBody>
      <dsp:txXfrm>
        <a:off x="0" y="2021"/>
        <a:ext cx="5093406" cy="689326"/>
      </dsp:txXfrm>
    </dsp:sp>
    <dsp:sp modelId="{58BAE14F-3EC2-4965-9436-CE3D6B9E43BF}">
      <dsp:nvSpPr>
        <dsp:cNvPr id="0" name=""/>
        <dsp:cNvSpPr/>
      </dsp:nvSpPr>
      <dsp:spPr>
        <a:xfrm>
          <a:off x="0" y="691347"/>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CFDB6C9-DCA3-4EA6-BCF8-FA08702C16BC}">
      <dsp:nvSpPr>
        <dsp:cNvPr id="0" name=""/>
        <dsp:cNvSpPr/>
      </dsp:nvSpPr>
      <dsp:spPr>
        <a:xfrm>
          <a:off x="0" y="691347"/>
          <a:ext cx="509340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Cancer screening services</a:t>
          </a:r>
          <a:endParaRPr lang="en-US" sz="2000" kern="1200" dirty="0"/>
        </a:p>
      </dsp:txBody>
      <dsp:txXfrm>
        <a:off x="0" y="691347"/>
        <a:ext cx="5093406" cy="689326"/>
      </dsp:txXfrm>
    </dsp:sp>
    <dsp:sp modelId="{52B4F2E7-277D-457D-90AA-1CFBD49B5ED4}">
      <dsp:nvSpPr>
        <dsp:cNvPr id="0" name=""/>
        <dsp:cNvSpPr/>
      </dsp:nvSpPr>
      <dsp:spPr>
        <a:xfrm>
          <a:off x="0" y="1380673"/>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EDCBE3-ADD5-451A-9D7E-D4740DD47F36}">
      <dsp:nvSpPr>
        <dsp:cNvPr id="0" name=""/>
        <dsp:cNvSpPr/>
      </dsp:nvSpPr>
      <dsp:spPr>
        <a:xfrm>
          <a:off x="0" y="1380673"/>
          <a:ext cx="509340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Clinical reasoning</a:t>
          </a:r>
          <a:endParaRPr lang="en-US" sz="2000" kern="1200"/>
        </a:p>
      </dsp:txBody>
      <dsp:txXfrm>
        <a:off x="0" y="1380673"/>
        <a:ext cx="5093406" cy="689326"/>
      </dsp:txXfrm>
    </dsp:sp>
    <dsp:sp modelId="{62916D13-2F69-45D3-B760-DE816BC57365}">
      <dsp:nvSpPr>
        <dsp:cNvPr id="0" name=""/>
        <dsp:cNvSpPr/>
      </dsp:nvSpPr>
      <dsp:spPr>
        <a:xfrm>
          <a:off x="0" y="2070000"/>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C9AAD7C-DF49-409F-8B59-2FBCE399F07E}">
      <dsp:nvSpPr>
        <dsp:cNvPr id="0" name=""/>
        <dsp:cNvSpPr/>
      </dsp:nvSpPr>
      <dsp:spPr>
        <a:xfrm>
          <a:off x="0" y="2070000"/>
          <a:ext cx="509340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Differential diagnosis</a:t>
          </a:r>
          <a:endParaRPr lang="en-US" sz="2000" kern="1200"/>
        </a:p>
      </dsp:txBody>
      <dsp:txXfrm>
        <a:off x="0" y="2070000"/>
        <a:ext cx="5093406" cy="689326"/>
      </dsp:txXfrm>
    </dsp:sp>
    <dsp:sp modelId="{78E74EA9-5BB6-4E6C-AADE-9409AEF5B4D2}">
      <dsp:nvSpPr>
        <dsp:cNvPr id="0" name=""/>
        <dsp:cNvSpPr/>
      </dsp:nvSpPr>
      <dsp:spPr>
        <a:xfrm>
          <a:off x="0" y="2759326"/>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B73CDF-C8D2-44D1-9CAB-767B2C54FE1A}">
      <dsp:nvSpPr>
        <dsp:cNvPr id="0" name=""/>
        <dsp:cNvSpPr/>
      </dsp:nvSpPr>
      <dsp:spPr>
        <a:xfrm>
          <a:off x="0" y="2759326"/>
          <a:ext cx="509340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Problem lists</a:t>
          </a:r>
          <a:endParaRPr lang="en-US" sz="2000" kern="1200"/>
        </a:p>
      </dsp:txBody>
      <dsp:txXfrm>
        <a:off x="0" y="2759326"/>
        <a:ext cx="5093406" cy="689326"/>
      </dsp:txXfrm>
    </dsp:sp>
    <dsp:sp modelId="{C6FEE487-4DA6-4A78-A685-F31C85A1BD87}">
      <dsp:nvSpPr>
        <dsp:cNvPr id="0" name=""/>
        <dsp:cNvSpPr/>
      </dsp:nvSpPr>
      <dsp:spPr>
        <a:xfrm>
          <a:off x="0" y="3448652"/>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CD4822-E4F8-4001-BC1A-44872343C50D}">
      <dsp:nvSpPr>
        <dsp:cNvPr id="0" name=""/>
        <dsp:cNvSpPr/>
      </dsp:nvSpPr>
      <dsp:spPr>
        <a:xfrm>
          <a:off x="0" y="3448652"/>
          <a:ext cx="509340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Evidence-based investigation and management</a:t>
          </a:r>
          <a:endParaRPr lang="en-US" sz="2000" kern="1200"/>
        </a:p>
      </dsp:txBody>
      <dsp:txXfrm>
        <a:off x="0" y="3448652"/>
        <a:ext cx="5093406" cy="6893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1FDD2-01E7-45C2-839A-92FA41B92C71}">
      <dsp:nvSpPr>
        <dsp:cNvPr id="0" name=""/>
        <dsp:cNvSpPr/>
      </dsp:nvSpPr>
      <dsp:spPr>
        <a:xfrm>
          <a:off x="0" y="505"/>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EA08F29-28B4-4721-A9E7-0C8E3BC4AE4C}">
      <dsp:nvSpPr>
        <dsp:cNvPr id="0" name=""/>
        <dsp:cNvSpPr/>
      </dsp:nvSpPr>
      <dsp:spPr>
        <a:xfrm>
          <a:off x="0" y="505"/>
          <a:ext cx="5093406" cy="59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Multidisciplinary care for the patient with cancer</a:t>
          </a:r>
        </a:p>
      </dsp:txBody>
      <dsp:txXfrm>
        <a:off x="0" y="505"/>
        <a:ext cx="5093406" cy="591284"/>
      </dsp:txXfrm>
    </dsp:sp>
    <dsp:sp modelId="{58BAE14F-3EC2-4965-9436-CE3D6B9E43BF}">
      <dsp:nvSpPr>
        <dsp:cNvPr id="0" name=""/>
        <dsp:cNvSpPr/>
      </dsp:nvSpPr>
      <dsp:spPr>
        <a:xfrm>
          <a:off x="0" y="591789"/>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CFDB6C9-DCA3-4EA6-BCF8-FA08702C16BC}">
      <dsp:nvSpPr>
        <dsp:cNvPr id="0" name=""/>
        <dsp:cNvSpPr/>
      </dsp:nvSpPr>
      <dsp:spPr>
        <a:xfrm>
          <a:off x="0" y="591789"/>
          <a:ext cx="5093406" cy="59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Risks of surgery and general anaesthesia</a:t>
          </a:r>
          <a:endParaRPr lang="en-US" sz="1900" kern="1200" dirty="0"/>
        </a:p>
      </dsp:txBody>
      <dsp:txXfrm>
        <a:off x="0" y="591789"/>
        <a:ext cx="5093406" cy="591284"/>
      </dsp:txXfrm>
    </dsp:sp>
    <dsp:sp modelId="{52B4F2E7-277D-457D-90AA-1CFBD49B5ED4}">
      <dsp:nvSpPr>
        <dsp:cNvPr id="0" name=""/>
        <dsp:cNvSpPr/>
      </dsp:nvSpPr>
      <dsp:spPr>
        <a:xfrm>
          <a:off x="0" y="1183073"/>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1EDCBE3-ADD5-451A-9D7E-D4740DD47F36}">
      <dsp:nvSpPr>
        <dsp:cNvPr id="0" name=""/>
        <dsp:cNvSpPr/>
      </dsp:nvSpPr>
      <dsp:spPr>
        <a:xfrm>
          <a:off x="0" y="1183073"/>
          <a:ext cx="5093406" cy="59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Consent for procedures</a:t>
          </a:r>
          <a:endParaRPr lang="en-US" sz="1900" kern="1200" dirty="0"/>
        </a:p>
      </dsp:txBody>
      <dsp:txXfrm>
        <a:off x="0" y="1183073"/>
        <a:ext cx="5093406" cy="591284"/>
      </dsp:txXfrm>
    </dsp:sp>
    <dsp:sp modelId="{62916D13-2F69-45D3-B760-DE816BC57365}">
      <dsp:nvSpPr>
        <dsp:cNvPr id="0" name=""/>
        <dsp:cNvSpPr/>
      </dsp:nvSpPr>
      <dsp:spPr>
        <a:xfrm>
          <a:off x="0" y="1774357"/>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C9AAD7C-DF49-409F-8B59-2FBCE399F07E}">
      <dsp:nvSpPr>
        <dsp:cNvPr id="0" name=""/>
        <dsp:cNvSpPr/>
      </dsp:nvSpPr>
      <dsp:spPr>
        <a:xfrm>
          <a:off x="0" y="1774357"/>
          <a:ext cx="5093406" cy="59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Pathology reports</a:t>
          </a:r>
          <a:endParaRPr lang="en-US" sz="1900" kern="1200" dirty="0"/>
        </a:p>
      </dsp:txBody>
      <dsp:txXfrm>
        <a:off x="0" y="1774357"/>
        <a:ext cx="5093406" cy="591284"/>
      </dsp:txXfrm>
    </dsp:sp>
    <dsp:sp modelId="{78E74EA9-5BB6-4E6C-AADE-9409AEF5B4D2}">
      <dsp:nvSpPr>
        <dsp:cNvPr id="0" name=""/>
        <dsp:cNvSpPr/>
      </dsp:nvSpPr>
      <dsp:spPr>
        <a:xfrm>
          <a:off x="0" y="2365642"/>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1B73CDF-C8D2-44D1-9CAB-767B2C54FE1A}">
      <dsp:nvSpPr>
        <dsp:cNvPr id="0" name=""/>
        <dsp:cNvSpPr/>
      </dsp:nvSpPr>
      <dsp:spPr>
        <a:xfrm>
          <a:off x="0" y="2365642"/>
          <a:ext cx="5093406" cy="59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Assessment of an acutely unwell patient</a:t>
          </a:r>
          <a:endParaRPr lang="en-US" sz="1900" kern="1200" dirty="0"/>
        </a:p>
      </dsp:txBody>
      <dsp:txXfrm>
        <a:off x="0" y="2365642"/>
        <a:ext cx="5093406" cy="591284"/>
      </dsp:txXfrm>
    </dsp:sp>
    <dsp:sp modelId="{C6FEE487-4DA6-4A78-A685-F31C85A1BD87}">
      <dsp:nvSpPr>
        <dsp:cNvPr id="0" name=""/>
        <dsp:cNvSpPr/>
      </dsp:nvSpPr>
      <dsp:spPr>
        <a:xfrm>
          <a:off x="0" y="2956926"/>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CD4822-E4F8-4001-BC1A-44872343C50D}">
      <dsp:nvSpPr>
        <dsp:cNvPr id="0" name=""/>
        <dsp:cNvSpPr/>
      </dsp:nvSpPr>
      <dsp:spPr>
        <a:xfrm>
          <a:off x="0" y="2956926"/>
          <a:ext cx="5093406" cy="59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Prophylaxis and management of VTE</a:t>
          </a:r>
          <a:endParaRPr lang="en-US" sz="1900" kern="1200" dirty="0"/>
        </a:p>
      </dsp:txBody>
      <dsp:txXfrm>
        <a:off x="0" y="2956926"/>
        <a:ext cx="5093406" cy="591284"/>
      </dsp:txXfrm>
    </dsp:sp>
    <dsp:sp modelId="{48B3E711-EC7D-47A0-A623-28385D7B25BE}">
      <dsp:nvSpPr>
        <dsp:cNvPr id="0" name=""/>
        <dsp:cNvSpPr/>
      </dsp:nvSpPr>
      <dsp:spPr>
        <a:xfrm>
          <a:off x="0" y="3548210"/>
          <a:ext cx="509340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4CBD3C3-5BFE-401F-89B5-6241138BC1D6}">
      <dsp:nvSpPr>
        <dsp:cNvPr id="0" name=""/>
        <dsp:cNvSpPr/>
      </dsp:nvSpPr>
      <dsp:spPr>
        <a:xfrm>
          <a:off x="0" y="3548210"/>
          <a:ext cx="5093406" cy="591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Escalation of care</a:t>
          </a:r>
        </a:p>
      </dsp:txBody>
      <dsp:txXfrm>
        <a:off x="0" y="3548210"/>
        <a:ext cx="5093406" cy="59128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781D5-962A-4285-92E9-1ADE0DCE6141}">
      <dsp:nvSpPr>
        <dsp:cNvPr id="0" name=""/>
        <dsp:cNvSpPr/>
      </dsp:nvSpPr>
      <dsp:spPr>
        <a:xfrm>
          <a:off x="137578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F8AF7C-CF2D-4F2C-89B3-E27BA860103B}">
      <dsp:nvSpPr>
        <dsp:cNvPr id="0" name=""/>
        <dsp:cNvSpPr/>
      </dsp:nvSpPr>
      <dsp:spPr>
        <a:xfrm>
          <a:off x="174935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Part 1: </a:t>
          </a:r>
          <a:r>
            <a:rPr lang="en-GB" sz="3200" kern="1200" dirty="0">
              <a:effectLst/>
            </a:rPr>
            <a:t>Emergency department attendance</a:t>
          </a:r>
          <a:endParaRPr lang="en-US" sz="3200" kern="1200" dirty="0"/>
        </a:p>
      </dsp:txBody>
      <dsp:txXfrm>
        <a:off x="1811888" y="418689"/>
        <a:ext cx="3237061" cy="2009887"/>
      </dsp:txXfrm>
    </dsp:sp>
    <dsp:sp modelId="{58977439-7DCA-4F05-94DC-94E53BF45E45}">
      <dsp:nvSpPr>
        <dsp:cNvPr id="0" name=""/>
        <dsp:cNvSpPr/>
      </dsp:nvSpPr>
      <dsp:spPr>
        <a:xfrm>
          <a:off x="548504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F5904B-D78D-4954-9ABF-E98C8ED24244}">
      <dsp:nvSpPr>
        <dsp:cNvPr id="0" name=""/>
        <dsp:cNvSpPr/>
      </dsp:nvSpPr>
      <dsp:spPr>
        <a:xfrm>
          <a:off x="585861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Part 2: </a:t>
          </a:r>
          <a:r>
            <a:rPr lang="en-GB" sz="3200" kern="1200" dirty="0">
              <a:effectLst/>
            </a:rPr>
            <a:t>Discharge from Acute Medical Unit</a:t>
          </a:r>
          <a:endParaRPr lang="en-US" sz="3200" kern="1200" dirty="0"/>
        </a:p>
      </dsp:txBody>
      <dsp:txXfrm>
        <a:off x="5921148" y="418689"/>
        <a:ext cx="3237061" cy="200988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3D5B-527D-46AC-B0CA-00644BA37AB5}">
      <dsp:nvSpPr>
        <dsp:cNvPr id="0" name=""/>
        <dsp:cNvSpPr/>
      </dsp:nvSpPr>
      <dsp:spPr>
        <a:xfrm>
          <a:off x="374047" y="803"/>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Pre-hospital care by NIAS</a:t>
          </a:r>
          <a:endParaRPr lang="en-US" sz="1900" kern="1200"/>
        </a:p>
      </dsp:txBody>
      <dsp:txXfrm>
        <a:off x="374047" y="803"/>
        <a:ext cx="2069196" cy="1241517"/>
      </dsp:txXfrm>
    </dsp:sp>
    <dsp:sp modelId="{1424E7C1-A9CB-4785-819C-D9E85207A96B}">
      <dsp:nvSpPr>
        <dsp:cNvPr id="0" name=""/>
        <dsp:cNvSpPr/>
      </dsp:nvSpPr>
      <dsp:spPr>
        <a:xfrm>
          <a:off x="2650163" y="803"/>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Assessment of an unconscious patient </a:t>
          </a:r>
          <a:endParaRPr lang="en-US" sz="1900" kern="1200" dirty="0"/>
        </a:p>
      </dsp:txBody>
      <dsp:txXfrm>
        <a:off x="2650163" y="803"/>
        <a:ext cx="2069196" cy="1241517"/>
      </dsp:txXfrm>
    </dsp:sp>
    <dsp:sp modelId="{C7406AF3-BCF3-43F0-8219-50374BA7A30B}">
      <dsp:nvSpPr>
        <dsp:cNvPr id="0" name=""/>
        <dsp:cNvSpPr/>
      </dsp:nvSpPr>
      <dsp:spPr>
        <a:xfrm>
          <a:off x="374047" y="1449241"/>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Treatment of paracetamol and diazepam overdose</a:t>
          </a:r>
          <a:endParaRPr lang="en-US" sz="1900" kern="1200" dirty="0"/>
        </a:p>
      </dsp:txBody>
      <dsp:txXfrm>
        <a:off x="374047" y="1449241"/>
        <a:ext cx="2069196" cy="1241517"/>
      </dsp:txXfrm>
    </dsp:sp>
    <dsp:sp modelId="{3B8F9790-9BC5-4E4D-8BD0-A4F1B97DB528}">
      <dsp:nvSpPr>
        <dsp:cNvPr id="0" name=""/>
        <dsp:cNvSpPr/>
      </dsp:nvSpPr>
      <dsp:spPr>
        <a:xfrm>
          <a:off x="2650163" y="1449241"/>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The role of higher levels of care </a:t>
          </a:r>
          <a:endParaRPr lang="en-US" sz="1900" kern="1200" dirty="0"/>
        </a:p>
      </dsp:txBody>
      <dsp:txXfrm>
        <a:off x="2650163" y="1449241"/>
        <a:ext cx="2069196" cy="1241517"/>
      </dsp:txXfrm>
    </dsp:sp>
    <dsp:sp modelId="{E4BEFEB1-B8E3-41EC-8186-FAF29CC56BA2}">
      <dsp:nvSpPr>
        <dsp:cNvPr id="0" name=""/>
        <dsp:cNvSpPr/>
      </dsp:nvSpPr>
      <dsp:spPr>
        <a:xfrm>
          <a:off x="1512105" y="2897678"/>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The impact on the partner and family, including child protection</a:t>
          </a:r>
          <a:endParaRPr lang="en-US" sz="1900" kern="1200"/>
        </a:p>
      </dsp:txBody>
      <dsp:txXfrm>
        <a:off x="1512105" y="2897678"/>
        <a:ext cx="2069196" cy="124151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3D5B-527D-46AC-B0CA-00644BA37AB5}">
      <dsp:nvSpPr>
        <dsp:cNvPr id="0" name=""/>
        <dsp:cNvSpPr/>
      </dsp:nvSpPr>
      <dsp:spPr>
        <a:xfrm>
          <a:off x="374047" y="803"/>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Hyponatraemia</a:t>
          </a:r>
          <a:endParaRPr lang="en-US" sz="2300" kern="1200" dirty="0"/>
        </a:p>
      </dsp:txBody>
      <dsp:txXfrm>
        <a:off x="374047" y="803"/>
        <a:ext cx="2069196" cy="1241517"/>
      </dsp:txXfrm>
    </dsp:sp>
    <dsp:sp modelId="{1424E7C1-A9CB-4785-819C-D9E85207A96B}">
      <dsp:nvSpPr>
        <dsp:cNvPr id="0" name=""/>
        <dsp:cNvSpPr/>
      </dsp:nvSpPr>
      <dsp:spPr>
        <a:xfrm>
          <a:off x="2650163" y="803"/>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Depression and alcohol misuse</a:t>
          </a:r>
          <a:endParaRPr lang="en-US" sz="2300" kern="1200" dirty="0"/>
        </a:p>
      </dsp:txBody>
      <dsp:txXfrm>
        <a:off x="2650163" y="803"/>
        <a:ext cx="2069196" cy="1241517"/>
      </dsp:txXfrm>
    </dsp:sp>
    <dsp:sp modelId="{C7406AF3-BCF3-43F0-8219-50374BA7A30B}">
      <dsp:nvSpPr>
        <dsp:cNvPr id="0" name=""/>
        <dsp:cNvSpPr/>
      </dsp:nvSpPr>
      <dsp:spPr>
        <a:xfrm>
          <a:off x="374047" y="1449241"/>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Suicide risk assessment</a:t>
          </a:r>
          <a:endParaRPr lang="en-US" sz="2300" kern="1200" dirty="0"/>
        </a:p>
      </dsp:txBody>
      <dsp:txXfrm>
        <a:off x="374047" y="1449241"/>
        <a:ext cx="2069196" cy="1241517"/>
      </dsp:txXfrm>
    </dsp:sp>
    <dsp:sp modelId="{3B8F9790-9BC5-4E4D-8BD0-A4F1B97DB528}">
      <dsp:nvSpPr>
        <dsp:cNvPr id="0" name=""/>
        <dsp:cNvSpPr/>
      </dsp:nvSpPr>
      <dsp:spPr>
        <a:xfrm>
          <a:off x="2650163" y="1449241"/>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Discharge communication</a:t>
          </a:r>
          <a:endParaRPr lang="en-US" sz="2300" kern="1200" dirty="0"/>
        </a:p>
      </dsp:txBody>
      <dsp:txXfrm>
        <a:off x="2650163" y="1449241"/>
        <a:ext cx="2069196" cy="1241517"/>
      </dsp:txXfrm>
    </dsp:sp>
    <dsp:sp modelId="{E4BEFEB1-B8E3-41EC-8186-FAF29CC56BA2}">
      <dsp:nvSpPr>
        <dsp:cNvPr id="0" name=""/>
        <dsp:cNvSpPr/>
      </dsp:nvSpPr>
      <dsp:spPr>
        <a:xfrm>
          <a:off x="1512105" y="2897678"/>
          <a:ext cx="2069196" cy="124151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Community follow-up</a:t>
          </a:r>
          <a:endParaRPr lang="en-US" sz="2300" kern="1200" dirty="0"/>
        </a:p>
      </dsp:txBody>
      <dsp:txXfrm>
        <a:off x="1512105" y="2897678"/>
        <a:ext cx="2069196" cy="124151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781D5-962A-4285-92E9-1ADE0DCE6141}">
      <dsp:nvSpPr>
        <dsp:cNvPr id="0" name=""/>
        <dsp:cNvSpPr/>
      </dsp:nvSpPr>
      <dsp:spPr>
        <a:xfrm>
          <a:off x="137578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F8AF7C-CF2D-4F2C-89B3-E27BA860103B}">
      <dsp:nvSpPr>
        <dsp:cNvPr id="0" name=""/>
        <dsp:cNvSpPr/>
      </dsp:nvSpPr>
      <dsp:spPr>
        <a:xfrm>
          <a:off x="174935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Part 1: </a:t>
          </a:r>
          <a:r>
            <a:rPr lang="en-GB" sz="4000" kern="1200" dirty="0">
              <a:effectLst/>
            </a:rPr>
            <a:t>Back and flank pain</a:t>
          </a:r>
          <a:endParaRPr lang="en-US" sz="4000" kern="1200" dirty="0"/>
        </a:p>
      </dsp:txBody>
      <dsp:txXfrm>
        <a:off x="1811888" y="418689"/>
        <a:ext cx="3237061" cy="2009887"/>
      </dsp:txXfrm>
    </dsp:sp>
    <dsp:sp modelId="{58977439-7DCA-4F05-94DC-94E53BF45E45}">
      <dsp:nvSpPr>
        <dsp:cNvPr id="0" name=""/>
        <dsp:cNvSpPr/>
      </dsp:nvSpPr>
      <dsp:spPr>
        <a:xfrm>
          <a:off x="548504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F5904B-D78D-4954-9ABF-E98C8ED24244}">
      <dsp:nvSpPr>
        <dsp:cNvPr id="0" name=""/>
        <dsp:cNvSpPr/>
      </dsp:nvSpPr>
      <dsp:spPr>
        <a:xfrm>
          <a:off x="585861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Part 2: </a:t>
          </a:r>
          <a:r>
            <a:rPr lang="en-GB" sz="4000" kern="1200" dirty="0">
              <a:effectLst/>
            </a:rPr>
            <a:t>Dyspnoea</a:t>
          </a:r>
          <a:endParaRPr lang="en-US" sz="4000" kern="1200" dirty="0"/>
        </a:p>
      </dsp:txBody>
      <dsp:txXfrm>
        <a:off x="5921148" y="418689"/>
        <a:ext cx="3237061" cy="2009887"/>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27EBD-92F7-4B40-9E62-6CCB8941F896}">
      <dsp:nvSpPr>
        <dsp:cNvPr id="0" name=""/>
        <dsp:cNvSpPr/>
      </dsp:nvSpPr>
      <dsp:spPr>
        <a:xfrm>
          <a:off x="0" y="505"/>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4FBF2-AFF3-4F7B-B3F6-1892A210CEA8}">
      <dsp:nvSpPr>
        <dsp:cNvPr id="0" name=""/>
        <dsp:cNvSpPr/>
      </dsp:nvSpPr>
      <dsp:spPr>
        <a:xfrm>
          <a:off x="0" y="505"/>
          <a:ext cx="5096256" cy="8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Emergency transfer in the community </a:t>
          </a:r>
          <a:endParaRPr lang="en-US" sz="2300" kern="1200"/>
        </a:p>
      </dsp:txBody>
      <dsp:txXfrm>
        <a:off x="0" y="505"/>
        <a:ext cx="5096256" cy="827797"/>
      </dsp:txXfrm>
    </dsp:sp>
    <dsp:sp modelId="{E6FF94D3-283D-4E6E-99E1-1194BBAA415C}">
      <dsp:nvSpPr>
        <dsp:cNvPr id="0" name=""/>
        <dsp:cNvSpPr/>
      </dsp:nvSpPr>
      <dsp:spPr>
        <a:xfrm>
          <a:off x="0" y="828303"/>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FA86D-2C97-4AD1-8250-6E1894AD7B08}">
      <dsp:nvSpPr>
        <dsp:cNvPr id="0" name=""/>
        <dsp:cNvSpPr/>
      </dsp:nvSpPr>
      <dsp:spPr>
        <a:xfrm>
          <a:off x="0" y="828303"/>
          <a:ext cx="5096256" cy="8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Differential diagnosis of flank pain </a:t>
          </a:r>
          <a:endParaRPr lang="en-US" sz="2300" kern="1200"/>
        </a:p>
      </dsp:txBody>
      <dsp:txXfrm>
        <a:off x="0" y="828303"/>
        <a:ext cx="5096256" cy="827797"/>
      </dsp:txXfrm>
    </dsp:sp>
    <dsp:sp modelId="{CD5D55DB-656C-4FA6-91CB-49C14F11973E}">
      <dsp:nvSpPr>
        <dsp:cNvPr id="0" name=""/>
        <dsp:cNvSpPr/>
      </dsp:nvSpPr>
      <dsp:spPr>
        <a:xfrm>
          <a:off x="0" y="1656101"/>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DAC11-B77C-4C4C-A8AC-721B6322F98B}">
      <dsp:nvSpPr>
        <dsp:cNvPr id="0" name=""/>
        <dsp:cNvSpPr/>
      </dsp:nvSpPr>
      <dsp:spPr>
        <a:xfrm>
          <a:off x="0" y="1656101"/>
          <a:ext cx="5096256" cy="8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Social determinants of health </a:t>
          </a:r>
          <a:endParaRPr lang="en-US" sz="2300" kern="1200"/>
        </a:p>
      </dsp:txBody>
      <dsp:txXfrm>
        <a:off x="0" y="1656101"/>
        <a:ext cx="5096256" cy="827797"/>
      </dsp:txXfrm>
    </dsp:sp>
    <dsp:sp modelId="{AC980BA6-F347-4DE0-9B68-092DACBA7CAA}">
      <dsp:nvSpPr>
        <dsp:cNvPr id="0" name=""/>
        <dsp:cNvSpPr/>
      </dsp:nvSpPr>
      <dsp:spPr>
        <a:xfrm>
          <a:off x="0" y="2483898"/>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266E1-21A6-4EE8-AAF4-FBAE13158EFE}">
      <dsp:nvSpPr>
        <dsp:cNvPr id="0" name=""/>
        <dsp:cNvSpPr/>
      </dsp:nvSpPr>
      <dsp:spPr>
        <a:xfrm>
          <a:off x="0" y="2483898"/>
          <a:ext cx="5096256" cy="8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Professionalism – duty of candour </a:t>
          </a:r>
          <a:endParaRPr lang="en-US" sz="2300" kern="1200"/>
        </a:p>
      </dsp:txBody>
      <dsp:txXfrm>
        <a:off x="0" y="2483898"/>
        <a:ext cx="5096256" cy="827797"/>
      </dsp:txXfrm>
    </dsp:sp>
    <dsp:sp modelId="{9569E291-89DA-4A64-B71E-DCA51B18429F}">
      <dsp:nvSpPr>
        <dsp:cNvPr id="0" name=""/>
        <dsp:cNvSpPr/>
      </dsp:nvSpPr>
      <dsp:spPr>
        <a:xfrm>
          <a:off x="0" y="3311696"/>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C01F8-A11E-481F-BE91-086F2BBBA1F4}">
      <dsp:nvSpPr>
        <dsp:cNvPr id="0" name=""/>
        <dsp:cNvSpPr/>
      </dsp:nvSpPr>
      <dsp:spPr>
        <a:xfrm>
          <a:off x="0" y="3311696"/>
          <a:ext cx="5096256" cy="82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Opportunities for health promotion and intervention</a:t>
          </a:r>
          <a:endParaRPr lang="en-US" sz="2300" kern="1200"/>
        </a:p>
      </dsp:txBody>
      <dsp:txXfrm>
        <a:off x="0" y="3311696"/>
        <a:ext cx="5096256" cy="82779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27EBD-92F7-4B40-9E62-6CCB8941F896}">
      <dsp:nvSpPr>
        <dsp:cNvPr id="0" name=""/>
        <dsp:cNvSpPr/>
      </dsp:nvSpPr>
      <dsp:spPr>
        <a:xfrm>
          <a:off x="0" y="2021"/>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84FBF2-AFF3-4F7B-B3F6-1892A210CEA8}">
      <dsp:nvSpPr>
        <dsp:cNvPr id="0" name=""/>
        <dsp:cNvSpPr/>
      </dsp:nvSpPr>
      <dsp:spPr>
        <a:xfrm>
          <a:off x="0" y="2021"/>
          <a:ext cx="509625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kern="1200" dirty="0"/>
            <a:t>Cardiac anatomy and physiology</a:t>
          </a:r>
          <a:endParaRPr lang="en-US" sz="1900" kern="1200" dirty="0"/>
        </a:p>
      </dsp:txBody>
      <dsp:txXfrm>
        <a:off x="0" y="2021"/>
        <a:ext cx="5096256" cy="689326"/>
      </dsp:txXfrm>
    </dsp:sp>
    <dsp:sp modelId="{E6FF94D3-283D-4E6E-99E1-1194BBAA415C}">
      <dsp:nvSpPr>
        <dsp:cNvPr id="0" name=""/>
        <dsp:cNvSpPr/>
      </dsp:nvSpPr>
      <dsp:spPr>
        <a:xfrm>
          <a:off x="0" y="691347"/>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FA86D-2C97-4AD1-8250-6E1894AD7B08}">
      <dsp:nvSpPr>
        <dsp:cNvPr id="0" name=""/>
        <dsp:cNvSpPr/>
      </dsp:nvSpPr>
      <dsp:spPr>
        <a:xfrm>
          <a:off x="0" y="691347"/>
          <a:ext cx="509625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Complications post-MI</a:t>
          </a:r>
        </a:p>
      </dsp:txBody>
      <dsp:txXfrm>
        <a:off x="0" y="691347"/>
        <a:ext cx="5096256" cy="689326"/>
      </dsp:txXfrm>
    </dsp:sp>
    <dsp:sp modelId="{AC980BA6-F347-4DE0-9B68-092DACBA7CAA}">
      <dsp:nvSpPr>
        <dsp:cNvPr id="0" name=""/>
        <dsp:cNvSpPr/>
      </dsp:nvSpPr>
      <dsp:spPr>
        <a:xfrm>
          <a:off x="0" y="1380673"/>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266E1-21A6-4EE8-AAF4-FBAE13158EFE}">
      <dsp:nvSpPr>
        <dsp:cNvPr id="0" name=""/>
        <dsp:cNvSpPr/>
      </dsp:nvSpPr>
      <dsp:spPr>
        <a:xfrm>
          <a:off x="0" y="1380673"/>
          <a:ext cx="509625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AKI and </a:t>
          </a:r>
          <a:r>
            <a:rPr lang="en-US" sz="1900" kern="1200" dirty="0" err="1"/>
            <a:t>hyperkalaemia</a:t>
          </a:r>
          <a:r>
            <a:rPr lang="en-US" sz="1900" kern="1200" dirty="0"/>
            <a:t> management </a:t>
          </a:r>
        </a:p>
      </dsp:txBody>
      <dsp:txXfrm>
        <a:off x="0" y="1380673"/>
        <a:ext cx="5096256" cy="689326"/>
      </dsp:txXfrm>
    </dsp:sp>
    <dsp:sp modelId="{9569E291-89DA-4A64-B71E-DCA51B18429F}">
      <dsp:nvSpPr>
        <dsp:cNvPr id="0" name=""/>
        <dsp:cNvSpPr/>
      </dsp:nvSpPr>
      <dsp:spPr>
        <a:xfrm>
          <a:off x="0" y="2070000"/>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EC01F8-A11E-481F-BE91-086F2BBBA1F4}">
      <dsp:nvSpPr>
        <dsp:cNvPr id="0" name=""/>
        <dsp:cNvSpPr/>
      </dsp:nvSpPr>
      <dsp:spPr>
        <a:xfrm>
          <a:off x="0" y="2070000"/>
          <a:ext cx="509625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Levels of care</a:t>
          </a:r>
        </a:p>
      </dsp:txBody>
      <dsp:txXfrm>
        <a:off x="0" y="2070000"/>
        <a:ext cx="5096256" cy="689326"/>
      </dsp:txXfrm>
    </dsp:sp>
    <dsp:sp modelId="{018A5537-395D-42EB-A30B-F86AABF74964}">
      <dsp:nvSpPr>
        <dsp:cNvPr id="0" name=""/>
        <dsp:cNvSpPr/>
      </dsp:nvSpPr>
      <dsp:spPr>
        <a:xfrm>
          <a:off x="0" y="2759326"/>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58EB5-8811-48FA-8155-B55BC70493BF}">
      <dsp:nvSpPr>
        <dsp:cNvPr id="0" name=""/>
        <dsp:cNvSpPr/>
      </dsp:nvSpPr>
      <dsp:spPr>
        <a:xfrm>
          <a:off x="0" y="2759326"/>
          <a:ext cx="509625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Ceilings of care discussions and decisions</a:t>
          </a:r>
        </a:p>
      </dsp:txBody>
      <dsp:txXfrm>
        <a:off x="0" y="2759326"/>
        <a:ext cx="5096256" cy="689326"/>
      </dsp:txXfrm>
    </dsp:sp>
    <dsp:sp modelId="{4D700A3F-78ED-4DAB-A4AD-C6C9DB4CCE30}">
      <dsp:nvSpPr>
        <dsp:cNvPr id="0" name=""/>
        <dsp:cNvSpPr/>
      </dsp:nvSpPr>
      <dsp:spPr>
        <a:xfrm>
          <a:off x="0" y="3448652"/>
          <a:ext cx="50962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B232BE-EBC6-431F-8AE3-D0ADF6DAD7FA}">
      <dsp:nvSpPr>
        <dsp:cNvPr id="0" name=""/>
        <dsp:cNvSpPr/>
      </dsp:nvSpPr>
      <dsp:spPr>
        <a:xfrm>
          <a:off x="0" y="3448652"/>
          <a:ext cx="5096256" cy="689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Professional responsibilities relating to end of life care</a:t>
          </a:r>
        </a:p>
      </dsp:txBody>
      <dsp:txXfrm>
        <a:off x="0" y="3448652"/>
        <a:ext cx="5096256" cy="68932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781D5-962A-4285-92E9-1ADE0DCE6141}">
      <dsp:nvSpPr>
        <dsp:cNvPr id="0" name=""/>
        <dsp:cNvSpPr/>
      </dsp:nvSpPr>
      <dsp:spPr>
        <a:xfrm>
          <a:off x="137578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FF8AF7C-CF2D-4F2C-89B3-E27BA860103B}">
      <dsp:nvSpPr>
        <dsp:cNvPr id="0" name=""/>
        <dsp:cNvSpPr/>
      </dsp:nvSpPr>
      <dsp:spPr>
        <a:xfrm>
          <a:off x="174935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Part 1: </a:t>
          </a:r>
          <a:r>
            <a:rPr lang="en-GB" sz="3700" kern="1200" dirty="0">
              <a:effectLst/>
            </a:rPr>
            <a:t>Multimorbidity</a:t>
          </a:r>
          <a:endParaRPr lang="en-US" sz="3700" kern="1200" dirty="0"/>
        </a:p>
      </dsp:txBody>
      <dsp:txXfrm>
        <a:off x="1811888" y="418689"/>
        <a:ext cx="3237061" cy="2009887"/>
      </dsp:txXfrm>
    </dsp:sp>
    <dsp:sp modelId="{58977439-7DCA-4F05-94DC-94E53BF45E45}">
      <dsp:nvSpPr>
        <dsp:cNvPr id="0" name=""/>
        <dsp:cNvSpPr/>
      </dsp:nvSpPr>
      <dsp:spPr>
        <a:xfrm>
          <a:off x="5485049" y="1269"/>
          <a:ext cx="3362121" cy="21349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4F5904B-D78D-4954-9ABF-E98C8ED24244}">
      <dsp:nvSpPr>
        <dsp:cNvPr id="0" name=""/>
        <dsp:cNvSpPr/>
      </dsp:nvSpPr>
      <dsp:spPr>
        <a:xfrm>
          <a:off x="5858618" y="356159"/>
          <a:ext cx="3362121" cy="213494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dirty="0"/>
            <a:t>Part 2: </a:t>
          </a:r>
          <a:r>
            <a:rPr lang="en-GB" sz="3700" kern="1200" dirty="0">
              <a:effectLst/>
            </a:rPr>
            <a:t>Falls assessment</a:t>
          </a:r>
          <a:endParaRPr lang="en-US" sz="3700" kern="1200" dirty="0"/>
        </a:p>
      </dsp:txBody>
      <dsp:txXfrm>
        <a:off x="5921148" y="418689"/>
        <a:ext cx="3237061" cy="20098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498C1-0B4E-4C0A-9005-970970FC4043}">
      <dsp:nvSpPr>
        <dsp:cNvPr id="0" name=""/>
        <dsp:cNvSpPr/>
      </dsp:nvSpPr>
      <dsp:spPr>
        <a:xfrm>
          <a:off x="920891" y="1152556"/>
          <a:ext cx="1261851" cy="12618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05BBB-121A-4DB7-A6A3-88BCDA1CCB0C}">
      <dsp:nvSpPr>
        <dsp:cNvPr id="0" name=""/>
        <dsp:cNvSpPr/>
      </dsp:nvSpPr>
      <dsp:spPr>
        <a:xfrm>
          <a:off x="1189810" y="1421475"/>
          <a:ext cx="724013" cy="7240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11F9E4-52DA-4643-838E-176E213363CC}">
      <dsp:nvSpPr>
        <dsp:cNvPr id="0" name=""/>
        <dsp:cNvSpPr/>
      </dsp:nvSpPr>
      <dsp:spPr>
        <a:xfrm>
          <a:off x="517512"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Holistic and integrated small group learning </a:t>
          </a:r>
          <a:endParaRPr lang="en-US" sz="1700" kern="1200"/>
        </a:p>
      </dsp:txBody>
      <dsp:txXfrm>
        <a:off x="517512" y="2807443"/>
        <a:ext cx="2068608" cy="720000"/>
      </dsp:txXfrm>
    </dsp:sp>
    <dsp:sp modelId="{C74032F5-939C-46C0-93FA-F1FFA40FD53B}">
      <dsp:nvSpPr>
        <dsp:cNvPr id="0" name=""/>
        <dsp:cNvSpPr/>
      </dsp:nvSpPr>
      <dsp:spPr>
        <a:xfrm>
          <a:off x="3351506" y="1152556"/>
          <a:ext cx="1261851" cy="12618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3EBC24-866F-4AE6-89CD-CB8D2C17C0CD}">
      <dsp:nvSpPr>
        <dsp:cNvPr id="0" name=""/>
        <dsp:cNvSpPr/>
      </dsp:nvSpPr>
      <dsp:spPr>
        <a:xfrm>
          <a:off x="3620425" y="1421475"/>
          <a:ext cx="724013" cy="7240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6DB239-72B7-44AB-8356-76DC0D4A10B8}">
      <dsp:nvSpPr>
        <dsp:cNvPr id="0" name=""/>
        <dsp:cNvSpPr/>
      </dsp:nvSpPr>
      <dsp:spPr>
        <a:xfrm>
          <a:off x="2948127"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Curriculum discovery </a:t>
          </a:r>
          <a:endParaRPr lang="en-US" sz="1700" kern="1200"/>
        </a:p>
      </dsp:txBody>
      <dsp:txXfrm>
        <a:off x="2948127" y="2807443"/>
        <a:ext cx="2068608" cy="720000"/>
      </dsp:txXfrm>
    </dsp:sp>
    <dsp:sp modelId="{0D50CF90-236F-48EF-9FFB-39B1839082F0}">
      <dsp:nvSpPr>
        <dsp:cNvPr id="0" name=""/>
        <dsp:cNvSpPr/>
      </dsp:nvSpPr>
      <dsp:spPr>
        <a:xfrm>
          <a:off x="5782121" y="1152556"/>
          <a:ext cx="1261851" cy="12618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6CDDE-FCAE-4009-A5DA-B58718BEE754}">
      <dsp:nvSpPr>
        <dsp:cNvPr id="0" name=""/>
        <dsp:cNvSpPr/>
      </dsp:nvSpPr>
      <dsp:spPr>
        <a:xfrm>
          <a:off x="6051041" y="1421475"/>
          <a:ext cx="724013" cy="724013"/>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8B9FF8-726C-46B8-805A-347C71CB2E47}">
      <dsp:nvSpPr>
        <dsp:cNvPr id="0" name=""/>
        <dsp:cNvSpPr/>
      </dsp:nvSpPr>
      <dsp:spPr>
        <a:xfrm>
          <a:off x="5378743"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Integrating spiral themes</a:t>
          </a:r>
          <a:endParaRPr lang="en-US" sz="1700" kern="1200"/>
        </a:p>
      </dsp:txBody>
      <dsp:txXfrm>
        <a:off x="5378743" y="2807443"/>
        <a:ext cx="2068608" cy="720000"/>
      </dsp:txXfrm>
    </dsp:sp>
    <dsp:sp modelId="{219955C0-5D9F-486E-808B-BA54268C9482}">
      <dsp:nvSpPr>
        <dsp:cNvPr id="0" name=""/>
        <dsp:cNvSpPr/>
      </dsp:nvSpPr>
      <dsp:spPr>
        <a:xfrm>
          <a:off x="8212737" y="1152556"/>
          <a:ext cx="1261851" cy="1261851"/>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C50449-071F-4D1D-8C00-0EB6E36D86FC}">
      <dsp:nvSpPr>
        <dsp:cNvPr id="0" name=""/>
        <dsp:cNvSpPr/>
      </dsp:nvSpPr>
      <dsp:spPr>
        <a:xfrm>
          <a:off x="8481656" y="1421475"/>
          <a:ext cx="724013" cy="724013"/>
        </a:xfrm>
        <a:prstGeom prst="rect">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395270-9045-4B5E-86C6-A16C8C06D83D}">
      <dsp:nvSpPr>
        <dsp:cNvPr id="0" name=""/>
        <dsp:cNvSpPr/>
      </dsp:nvSpPr>
      <dsp:spPr>
        <a:xfrm>
          <a:off x="7809358" y="2807443"/>
          <a:ext cx="206860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dirty="0"/>
            <a:t>2021-22 pilot</a:t>
          </a:r>
        </a:p>
        <a:p>
          <a:pPr marL="0" lvl="0" indent="0" algn="ctr" defTabSz="755650">
            <a:lnSpc>
              <a:spcPct val="90000"/>
            </a:lnSpc>
            <a:spcBef>
              <a:spcPct val="0"/>
            </a:spcBef>
            <a:spcAft>
              <a:spcPct val="35000"/>
            </a:spcAft>
            <a:buNone/>
          </a:pPr>
          <a:r>
            <a:rPr lang="en-GB" sz="1700" kern="1200" dirty="0"/>
            <a:t>2022-23 feedback</a:t>
          </a:r>
          <a:endParaRPr lang="en-US" sz="1700" kern="1200" dirty="0"/>
        </a:p>
      </dsp:txBody>
      <dsp:txXfrm>
        <a:off x="7809358" y="2807443"/>
        <a:ext cx="2068608" cy="7200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118B0-EA74-426A-9311-5B17DC7DD0E6}">
      <dsp:nvSpPr>
        <dsp:cNvPr id="0" name=""/>
        <dsp:cNvSpPr/>
      </dsp:nvSpPr>
      <dsp:spPr>
        <a:xfrm>
          <a:off x="0" y="343079"/>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2BF84C4-A7F2-4ECE-9724-CFD31366721F}">
      <dsp:nvSpPr>
        <dsp:cNvPr id="0" name=""/>
        <dsp:cNvSpPr/>
      </dsp:nvSpPr>
      <dsp:spPr>
        <a:xfrm>
          <a:off x="254670" y="77399"/>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a:t>Community acquired pneumonia</a:t>
          </a:r>
          <a:endParaRPr lang="en-US" sz="1800" kern="1200"/>
        </a:p>
      </dsp:txBody>
      <dsp:txXfrm>
        <a:off x="280609" y="103338"/>
        <a:ext cx="3513506" cy="479482"/>
      </dsp:txXfrm>
    </dsp:sp>
    <dsp:sp modelId="{61BBC4FC-F585-410D-8577-23516D7CE2AF}">
      <dsp:nvSpPr>
        <dsp:cNvPr id="0" name=""/>
        <dsp:cNvSpPr/>
      </dsp:nvSpPr>
      <dsp:spPr>
        <a:xfrm>
          <a:off x="0" y="1159559"/>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DFF143B-F766-4C6B-A06D-2F74433CFB55}">
      <dsp:nvSpPr>
        <dsp:cNvPr id="0" name=""/>
        <dsp:cNvSpPr/>
      </dsp:nvSpPr>
      <dsp:spPr>
        <a:xfrm>
          <a:off x="254670" y="893879"/>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a:t>Community triage</a:t>
          </a:r>
          <a:endParaRPr lang="en-US" sz="1800" kern="1200"/>
        </a:p>
      </dsp:txBody>
      <dsp:txXfrm>
        <a:off x="280609" y="919818"/>
        <a:ext cx="3513506" cy="479482"/>
      </dsp:txXfrm>
    </dsp:sp>
    <dsp:sp modelId="{C35ADC00-FD97-4B62-9E84-6647491E11A5}">
      <dsp:nvSpPr>
        <dsp:cNvPr id="0" name=""/>
        <dsp:cNvSpPr/>
      </dsp:nvSpPr>
      <dsp:spPr>
        <a:xfrm>
          <a:off x="0" y="1976039"/>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F1740F7-071A-47E0-A354-EDB3121D2749}">
      <dsp:nvSpPr>
        <dsp:cNvPr id="0" name=""/>
        <dsp:cNvSpPr/>
      </dsp:nvSpPr>
      <dsp:spPr>
        <a:xfrm>
          <a:off x="254670" y="1710360"/>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a:t>Chronic disease management </a:t>
          </a:r>
          <a:endParaRPr lang="en-US" sz="1800" kern="1200"/>
        </a:p>
      </dsp:txBody>
      <dsp:txXfrm>
        <a:off x="280609" y="1736299"/>
        <a:ext cx="3513506" cy="479482"/>
      </dsp:txXfrm>
    </dsp:sp>
    <dsp:sp modelId="{FD0E9744-8E78-4B1D-B366-C3E6282A44A2}">
      <dsp:nvSpPr>
        <dsp:cNvPr id="0" name=""/>
        <dsp:cNvSpPr/>
      </dsp:nvSpPr>
      <dsp:spPr>
        <a:xfrm>
          <a:off x="0" y="2792520"/>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9166431-972E-46DB-8FC7-29D72E33B68B}">
      <dsp:nvSpPr>
        <dsp:cNvPr id="0" name=""/>
        <dsp:cNvSpPr/>
      </dsp:nvSpPr>
      <dsp:spPr>
        <a:xfrm>
          <a:off x="254670" y="2526840"/>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dirty="0"/>
            <a:t>Multimorbidity </a:t>
          </a:r>
          <a:endParaRPr lang="en-US" sz="1800" kern="1200" dirty="0"/>
        </a:p>
      </dsp:txBody>
      <dsp:txXfrm>
        <a:off x="280609" y="2552779"/>
        <a:ext cx="3513506" cy="479482"/>
      </dsp:txXfrm>
    </dsp:sp>
    <dsp:sp modelId="{E5D42CFD-0BC2-4F74-9A42-AA64A40C7E28}">
      <dsp:nvSpPr>
        <dsp:cNvPr id="0" name=""/>
        <dsp:cNvSpPr/>
      </dsp:nvSpPr>
      <dsp:spPr>
        <a:xfrm>
          <a:off x="0" y="3609000"/>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2DB880E-CD7A-431D-AB01-F8E9A63305F4}">
      <dsp:nvSpPr>
        <dsp:cNvPr id="0" name=""/>
        <dsp:cNvSpPr/>
      </dsp:nvSpPr>
      <dsp:spPr>
        <a:xfrm>
          <a:off x="254670" y="3343320"/>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a:t>The patient journey </a:t>
          </a:r>
          <a:endParaRPr lang="en-US" sz="1800" kern="1200"/>
        </a:p>
      </dsp:txBody>
      <dsp:txXfrm>
        <a:off x="280609" y="3369259"/>
        <a:ext cx="3513506" cy="47948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118B0-EA74-426A-9311-5B17DC7DD0E6}">
      <dsp:nvSpPr>
        <dsp:cNvPr id="0" name=""/>
        <dsp:cNvSpPr/>
      </dsp:nvSpPr>
      <dsp:spPr>
        <a:xfrm>
          <a:off x="0" y="751319"/>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2BF84C4-A7F2-4ECE-9724-CFD31366721F}">
      <dsp:nvSpPr>
        <dsp:cNvPr id="0" name=""/>
        <dsp:cNvSpPr/>
      </dsp:nvSpPr>
      <dsp:spPr>
        <a:xfrm>
          <a:off x="254670" y="485639"/>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dirty="0"/>
            <a:t>Falls assessment and management</a:t>
          </a:r>
          <a:endParaRPr lang="en-US" sz="1800" kern="1200" dirty="0"/>
        </a:p>
      </dsp:txBody>
      <dsp:txXfrm>
        <a:off x="280609" y="511578"/>
        <a:ext cx="3513506" cy="479482"/>
      </dsp:txXfrm>
    </dsp:sp>
    <dsp:sp modelId="{61BBC4FC-F585-410D-8577-23516D7CE2AF}">
      <dsp:nvSpPr>
        <dsp:cNvPr id="0" name=""/>
        <dsp:cNvSpPr/>
      </dsp:nvSpPr>
      <dsp:spPr>
        <a:xfrm>
          <a:off x="0" y="1567799"/>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DFF143B-F766-4C6B-A06D-2F74433CFB55}">
      <dsp:nvSpPr>
        <dsp:cNvPr id="0" name=""/>
        <dsp:cNvSpPr/>
      </dsp:nvSpPr>
      <dsp:spPr>
        <a:xfrm>
          <a:off x="254670" y="1302120"/>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dirty="0"/>
            <a:t>Sarcopenia and frailty</a:t>
          </a:r>
          <a:endParaRPr lang="en-US" sz="1800" kern="1200" dirty="0"/>
        </a:p>
      </dsp:txBody>
      <dsp:txXfrm>
        <a:off x="280609" y="1328059"/>
        <a:ext cx="3513506" cy="479482"/>
      </dsp:txXfrm>
    </dsp:sp>
    <dsp:sp modelId="{C35ADC00-FD97-4B62-9E84-6647491E11A5}">
      <dsp:nvSpPr>
        <dsp:cNvPr id="0" name=""/>
        <dsp:cNvSpPr/>
      </dsp:nvSpPr>
      <dsp:spPr>
        <a:xfrm>
          <a:off x="0" y="2384279"/>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F1740F7-071A-47E0-A354-EDB3121D2749}">
      <dsp:nvSpPr>
        <dsp:cNvPr id="0" name=""/>
        <dsp:cNvSpPr/>
      </dsp:nvSpPr>
      <dsp:spPr>
        <a:xfrm>
          <a:off x="254670" y="2118600"/>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dirty="0"/>
            <a:t>Polypharmacy</a:t>
          </a:r>
          <a:endParaRPr lang="en-US" sz="1800" kern="1200" dirty="0"/>
        </a:p>
      </dsp:txBody>
      <dsp:txXfrm>
        <a:off x="280609" y="2144539"/>
        <a:ext cx="3513506" cy="479482"/>
      </dsp:txXfrm>
    </dsp:sp>
    <dsp:sp modelId="{FD0E9744-8E78-4B1D-B366-C3E6282A44A2}">
      <dsp:nvSpPr>
        <dsp:cNvPr id="0" name=""/>
        <dsp:cNvSpPr/>
      </dsp:nvSpPr>
      <dsp:spPr>
        <a:xfrm>
          <a:off x="0" y="3200760"/>
          <a:ext cx="5093406" cy="453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9166431-972E-46DB-8FC7-29D72E33B68B}">
      <dsp:nvSpPr>
        <dsp:cNvPr id="0" name=""/>
        <dsp:cNvSpPr/>
      </dsp:nvSpPr>
      <dsp:spPr>
        <a:xfrm>
          <a:off x="254670" y="2935080"/>
          <a:ext cx="3565384"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4763" tIns="0" rIns="134763" bIns="0" numCol="1" spcCol="1270" anchor="ctr" anchorCtr="0">
          <a:noAutofit/>
        </a:bodyPr>
        <a:lstStyle/>
        <a:p>
          <a:pPr marL="0" lvl="0" indent="0" algn="l" defTabSz="800100">
            <a:lnSpc>
              <a:spcPct val="90000"/>
            </a:lnSpc>
            <a:spcBef>
              <a:spcPct val="0"/>
            </a:spcBef>
            <a:spcAft>
              <a:spcPct val="35000"/>
            </a:spcAft>
            <a:buNone/>
          </a:pPr>
          <a:r>
            <a:rPr lang="en-GB" sz="1800" kern="1200" dirty="0"/>
            <a:t>Monitoring and follow-up</a:t>
          </a:r>
          <a:endParaRPr lang="en-US" sz="1800" kern="1200" dirty="0"/>
        </a:p>
      </dsp:txBody>
      <dsp:txXfrm>
        <a:off x="280609" y="2961019"/>
        <a:ext cx="3513506" cy="47948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76690-3905-426C-A9BD-0CC2179F1FFC}">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0D367A-61AC-4AB1-8485-BB851532764D}">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D1F1C-A4D4-4C32-9753-355253D1E654}">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Skills development</a:t>
          </a:r>
          <a:endParaRPr lang="en-US" sz="2400" kern="1200"/>
        </a:p>
      </dsp:txBody>
      <dsp:txXfrm>
        <a:off x="1172126" y="908559"/>
        <a:ext cx="2114937" cy="897246"/>
      </dsp:txXfrm>
    </dsp:sp>
    <dsp:sp modelId="{85C71875-F5C2-47D1-873B-9E7236E0EA4B}">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76DB9F-291E-4BEB-B518-B04745B0AE27}">
      <dsp:nvSpPr>
        <dsp:cNvPr id="0" name=""/>
        <dsp:cNvSpPr/>
      </dsp:nvSpPr>
      <dsp:spPr>
        <a:xfrm>
          <a:off x="3843996" y="1096980"/>
          <a:ext cx="520402" cy="5204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473730-633A-43B5-AEEA-6F1AE3A91560}">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Framework and process</a:t>
          </a:r>
          <a:endParaRPr lang="en-US" sz="2400" kern="1200"/>
        </a:p>
      </dsp:txBody>
      <dsp:txXfrm>
        <a:off x="4745088" y="908559"/>
        <a:ext cx="2114937" cy="897246"/>
      </dsp:txXfrm>
    </dsp:sp>
    <dsp:sp modelId="{EA12A108-3472-4E1E-A5F5-C48A4827DA7A}">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7D3207-E26A-4B4B-A942-81D6D2159A69}">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27C09-7E07-45E9-B1C6-7DBCF87F52B3}">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Teamwork and professionalism</a:t>
          </a:r>
          <a:endParaRPr lang="en-US" sz="2400" kern="1200"/>
        </a:p>
      </dsp:txBody>
      <dsp:txXfrm>
        <a:off x="8318049" y="908559"/>
        <a:ext cx="2114937" cy="897246"/>
      </dsp:txXfrm>
    </dsp:sp>
    <dsp:sp modelId="{590AEF14-8AD3-4545-8687-C20CAC7FC65C}">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758FC-03CD-4072-B3B4-5F7422D244C8}">
      <dsp:nvSpPr>
        <dsp:cNvPr id="0" name=""/>
        <dsp:cNvSpPr/>
      </dsp:nvSpPr>
      <dsp:spPr>
        <a:xfrm>
          <a:off x="271034" y="2733954"/>
          <a:ext cx="520402" cy="52040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BD749-563A-4172-9539-418AB469B8E5}">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Clinical reasoning</a:t>
          </a:r>
          <a:endParaRPr lang="en-US" sz="2400" kern="1200"/>
        </a:p>
      </dsp:txBody>
      <dsp:txXfrm>
        <a:off x="1172126" y="2545532"/>
        <a:ext cx="2114937" cy="897246"/>
      </dsp:txXfrm>
    </dsp:sp>
    <dsp:sp modelId="{CE115CA0-17D6-4A55-BE48-93479A8FF8DA}">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0EDC3-56AA-4EF9-B00A-473253C0DF01}">
      <dsp:nvSpPr>
        <dsp:cNvPr id="0" name=""/>
        <dsp:cNvSpPr/>
      </dsp:nvSpPr>
      <dsp:spPr>
        <a:xfrm>
          <a:off x="3843996" y="2733954"/>
          <a:ext cx="520402" cy="52040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FBD29-EF72-4BF2-8D1D-2DC8294505E3}">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Integrated care </a:t>
          </a:r>
          <a:endParaRPr lang="en-US" sz="2400" kern="1200"/>
        </a:p>
      </dsp:txBody>
      <dsp:txXfrm>
        <a:off x="4745088" y="2545532"/>
        <a:ext cx="2114937" cy="897246"/>
      </dsp:txXfrm>
    </dsp:sp>
    <dsp:sp modelId="{5E864652-EFE3-455B-80F4-546F7795FBB6}">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4EDA77-813D-4E8C-A892-7CBA7FD73982}">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EE5232-9E13-4A3C-B9EB-1E2A80C32420}">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Feedback </a:t>
          </a:r>
          <a:endParaRPr lang="en-US" sz="2400" kern="1200"/>
        </a:p>
      </dsp:txBody>
      <dsp:txXfrm>
        <a:off x="8318049" y="2545532"/>
        <a:ext cx="2114937" cy="897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157EB-65BD-4B2E-863A-B96266438461}">
      <dsp:nvSpPr>
        <dsp:cNvPr id="0" name=""/>
        <dsp:cNvSpPr/>
      </dsp:nvSpPr>
      <dsp:spPr>
        <a:xfrm>
          <a:off x="1135305" y="360203"/>
          <a:ext cx="751464" cy="7514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78C21A-CCFB-4A06-AEE8-E5D0DE48BE27}">
      <dsp:nvSpPr>
        <dsp:cNvPr id="0" name=""/>
        <dsp:cNvSpPr/>
      </dsp:nvSpPr>
      <dsp:spPr>
        <a:xfrm>
          <a:off x="676076"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dirty="0"/>
            <a:t>Student-centred, person-centred</a:t>
          </a:r>
          <a:endParaRPr lang="en-US" sz="1900" kern="1200" dirty="0"/>
        </a:p>
      </dsp:txBody>
      <dsp:txXfrm>
        <a:off x="676076" y="1382810"/>
        <a:ext cx="1669921" cy="667968"/>
      </dsp:txXfrm>
    </dsp:sp>
    <dsp:sp modelId="{B96B4CD0-E536-4C23-BE75-A385015C29B5}">
      <dsp:nvSpPr>
        <dsp:cNvPr id="0" name=""/>
        <dsp:cNvSpPr/>
      </dsp:nvSpPr>
      <dsp:spPr>
        <a:xfrm>
          <a:off x="2108633" y="2529246"/>
          <a:ext cx="751464" cy="7514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6F02B8-094E-4A0C-9DAF-3A7B60045F98}">
      <dsp:nvSpPr>
        <dsp:cNvPr id="0" name=""/>
        <dsp:cNvSpPr/>
      </dsp:nvSpPr>
      <dsp:spPr>
        <a:xfrm>
          <a:off x="2638235"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dirty="0"/>
            <a:t>Standardise experiences</a:t>
          </a:r>
          <a:endParaRPr lang="en-US" sz="1900" kern="1200" dirty="0"/>
        </a:p>
      </dsp:txBody>
      <dsp:txXfrm>
        <a:off x="2638235" y="1382810"/>
        <a:ext cx="1669921" cy="667968"/>
      </dsp:txXfrm>
    </dsp:sp>
    <dsp:sp modelId="{8577ABC6-1B1A-4D7D-9E0F-59BF951F2A03}">
      <dsp:nvSpPr>
        <dsp:cNvPr id="0" name=""/>
        <dsp:cNvSpPr/>
      </dsp:nvSpPr>
      <dsp:spPr>
        <a:xfrm>
          <a:off x="5059621" y="360203"/>
          <a:ext cx="751464" cy="7514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7DCA5-C72E-4144-8AE0-011CF6F3D3AE}">
      <dsp:nvSpPr>
        <dsp:cNvPr id="0" name=""/>
        <dsp:cNvSpPr/>
      </dsp:nvSpPr>
      <dsp:spPr>
        <a:xfrm>
          <a:off x="4600393" y="1382810"/>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dirty="0"/>
            <a:t>Skills development </a:t>
          </a:r>
          <a:endParaRPr lang="en-US" sz="1900" kern="1200" dirty="0"/>
        </a:p>
      </dsp:txBody>
      <dsp:txXfrm>
        <a:off x="4600393" y="1382810"/>
        <a:ext cx="1669921" cy="667968"/>
      </dsp:txXfrm>
    </dsp:sp>
    <dsp:sp modelId="{1EFEFC6A-E622-418F-961E-B30255DAD1E2}">
      <dsp:nvSpPr>
        <dsp:cNvPr id="0" name=""/>
        <dsp:cNvSpPr/>
      </dsp:nvSpPr>
      <dsp:spPr>
        <a:xfrm>
          <a:off x="4062144" y="2574584"/>
          <a:ext cx="751464" cy="7514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ACD989-053D-435A-8E5A-7A605EDC3961}">
      <dsp:nvSpPr>
        <dsp:cNvPr id="0" name=""/>
        <dsp:cNvSpPr/>
      </dsp:nvSpPr>
      <dsp:spPr>
        <a:xfrm>
          <a:off x="3634811" y="3533403"/>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dirty="0"/>
            <a:t>Integrated care </a:t>
          </a:r>
          <a:endParaRPr lang="en-US" sz="1900" kern="1200" dirty="0"/>
        </a:p>
      </dsp:txBody>
      <dsp:txXfrm>
        <a:off x="3634811" y="3533403"/>
        <a:ext cx="1669921" cy="667968"/>
      </dsp:txXfrm>
    </dsp:sp>
    <dsp:sp modelId="{55CCFBED-D020-46AB-8892-17F864403D78}">
      <dsp:nvSpPr>
        <dsp:cNvPr id="0" name=""/>
        <dsp:cNvSpPr/>
      </dsp:nvSpPr>
      <dsp:spPr>
        <a:xfrm>
          <a:off x="3035727" y="384282"/>
          <a:ext cx="751464" cy="751464"/>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E227DD-4E54-437F-BCE9-BEDD4E581630}">
      <dsp:nvSpPr>
        <dsp:cNvPr id="0" name=""/>
        <dsp:cNvSpPr/>
      </dsp:nvSpPr>
      <dsp:spPr>
        <a:xfrm>
          <a:off x="1609763" y="3490866"/>
          <a:ext cx="1669921" cy="66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pPr>
          <a:r>
            <a:rPr lang="en-GB" sz="1900" kern="1200" dirty="0"/>
            <a:t>Clinical reasoning </a:t>
          </a:r>
          <a:endParaRPr lang="en-US" sz="1900" kern="1200" dirty="0"/>
        </a:p>
      </dsp:txBody>
      <dsp:txXfrm>
        <a:off x="1609763" y="3490866"/>
        <a:ext cx="1669921" cy="667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7CBDB-36FE-4432-94B8-65FDDB67D573}">
      <dsp:nvSpPr>
        <dsp:cNvPr id="0" name=""/>
        <dsp:cNvSpPr/>
      </dsp:nvSpPr>
      <dsp:spPr>
        <a:xfrm>
          <a:off x="0" y="2340000"/>
          <a:ext cx="1039548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CB6E021-B233-47B6-AABC-D31D602497CB}">
      <dsp:nvSpPr>
        <dsp:cNvPr id="0" name=""/>
        <dsp:cNvSpPr/>
      </dsp:nvSpPr>
      <dsp:spPr>
        <a:xfrm rot="8100000">
          <a:off x="75924" y="539278"/>
          <a:ext cx="344163" cy="34416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F456A5D-9A39-49E4-87E7-C03B639F978C}">
      <dsp:nvSpPr>
        <dsp:cNvPr id="0" name=""/>
        <dsp:cNvSpPr/>
      </dsp:nvSpPr>
      <dsp:spPr>
        <a:xfrm>
          <a:off x="114157" y="577512"/>
          <a:ext cx="267696" cy="2676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6907A0-DD72-4A8C-B01B-408F87DAC932}">
      <dsp:nvSpPr>
        <dsp:cNvPr id="0" name=""/>
        <dsp:cNvSpPr/>
      </dsp:nvSpPr>
      <dsp:spPr>
        <a:xfrm>
          <a:off x="491365" y="954719"/>
          <a:ext cx="3456954" cy="13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Sept – Oct </a:t>
          </a:r>
        </a:p>
      </dsp:txBody>
      <dsp:txXfrm>
        <a:off x="491365" y="954719"/>
        <a:ext cx="3456954" cy="1385280"/>
      </dsp:txXfrm>
    </dsp:sp>
    <dsp:sp modelId="{A3387D21-30D7-48E8-8BA4-60F2134170E6}">
      <dsp:nvSpPr>
        <dsp:cNvPr id="0" name=""/>
        <dsp:cNvSpPr/>
      </dsp:nvSpPr>
      <dsp:spPr>
        <a:xfrm>
          <a:off x="491365" y="468000"/>
          <a:ext cx="3456954" cy="48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Case 1</a:t>
          </a:r>
        </a:p>
      </dsp:txBody>
      <dsp:txXfrm>
        <a:off x="491365" y="468000"/>
        <a:ext cx="3456954" cy="486720"/>
      </dsp:txXfrm>
    </dsp:sp>
    <dsp:sp modelId="{DB2AEB7D-06F4-4443-9F48-45ECB63C28B8}">
      <dsp:nvSpPr>
        <dsp:cNvPr id="0" name=""/>
        <dsp:cNvSpPr/>
      </dsp:nvSpPr>
      <dsp:spPr>
        <a:xfrm>
          <a:off x="248005" y="954719"/>
          <a:ext cx="0" cy="1385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7F10AC2-ACB1-4699-965A-1DCBD474E6A7}">
      <dsp:nvSpPr>
        <dsp:cNvPr id="0" name=""/>
        <dsp:cNvSpPr/>
      </dsp:nvSpPr>
      <dsp:spPr>
        <a:xfrm>
          <a:off x="203179" y="2296195"/>
          <a:ext cx="87609" cy="8760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25F7A49-CE41-48EE-9C0C-101DD84F0617}">
      <dsp:nvSpPr>
        <dsp:cNvPr id="0" name=""/>
        <dsp:cNvSpPr/>
      </dsp:nvSpPr>
      <dsp:spPr>
        <a:xfrm rot="18900000">
          <a:off x="2149651" y="3796558"/>
          <a:ext cx="344163" cy="34416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30A7E6B-4125-4A65-B05D-6E17145133CF}">
      <dsp:nvSpPr>
        <dsp:cNvPr id="0" name=""/>
        <dsp:cNvSpPr/>
      </dsp:nvSpPr>
      <dsp:spPr>
        <a:xfrm>
          <a:off x="2187885" y="3834792"/>
          <a:ext cx="267696" cy="2676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142F02-2E12-4AC2-B5F7-CD801E2F1655}">
      <dsp:nvSpPr>
        <dsp:cNvPr id="0" name=""/>
        <dsp:cNvSpPr/>
      </dsp:nvSpPr>
      <dsp:spPr>
        <a:xfrm>
          <a:off x="2565093" y="2340000"/>
          <a:ext cx="3456954" cy="13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Oct – Nov</a:t>
          </a:r>
        </a:p>
      </dsp:txBody>
      <dsp:txXfrm>
        <a:off x="2565093" y="2340000"/>
        <a:ext cx="3456954" cy="1385280"/>
      </dsp:txXfrm>
    </dsp:sp>
    <dsp:sp modelId="{CE62289B-0213-4FDF-A0B1-F8C3097CCF81}">
      <dsp:nvSpPr>
        <dsp:cNvPr id="0" name=""/>
        <dsp:cNvSpPr/>
      </dsp:nvSpPr>
      <dsp:spPr>
        <a:xfrm>
          <a:off x="2565093" y="3725280"/>
          <a:ext cx="3456954" cy="48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Case 2</a:t>
          </a:r>
        </a:p>
      </dsp:txBody>
      <dsp:txXfrm>
        <a:off x="2565093" y="3725280"/>
        <a:ext cx="3456954" cy="486719"/>
      </dsp:txXfrm>
    </dsp:sp>
    <dsp:sp modelId="{C8768EE8-F55D-41E4-A4AC-D49CB89E14F4}">
      <dsp:nvSpPr>
        <dsp:cNvPr id="0" name=""/>
        <dsp:cNvSpPr/>
      </dsp:nvSpPr>
      <dsp:spPr>
        <a:xfrm>
          <a:off x="2321733" y="2340000"/>
          <a:ext cx="0" cy="1385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D52BE5F-0D26-46E7-AF7E-A650CF14F788}">
      <dsp:nvSpPr>
        <dsp:cNvPr id="0" name=""/>
        <dsp:cNvSpPr/>
      </dsp:nvSpPr>
      <dsp:spPr>
        <a:xfrm>
          <a:off x="2276907" y="2296195"/>
          <a:ext cx="87609" cy="8760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3F71B93-2268-4B79-9AD4-2134A0A0BD6B}">
      <dsp:nvSpPr>
        <dsp:cNvPr id="0" name=""/>
        <dsp:cNvSpPr/>
      </dsp:nvSpPr>
      <dsp:spPr>
        <a:xfrm rot="8100000">
          <a:off x="4223379" y="539278"/>
          <a:ext cx="344163" cy="34416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F37D97C-42FB-4D13-AFEC-77523ACFA0B3}">
      <dsp:nvSpPr>
        <dsp:cNvPr id="0" name=""/>
        <dsp:cNvSpPr/>
      </dsp:nvSpPr>
      <dsp:spPr>
        <a:xfrm>
          <a:off x="4261612" y="577512"/>
          <a:ext cx="267696" cy="2676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73A1D24-F726-4628-BFE6-508AC9B8A606}">
      <dsp:nvSpPr>
        <dsp:cNvPr id="0" name=""/>
        <dsp:cNvSpPr/>
      </dsp:nvSpPr>
      <dsp:spPr>
        <a:xfrm>
          <a:off x="4638820" y="954719"/>
          <a:ext cx="3456954" cy="13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Feb –  March</a:t>
          </a:r>
        </a:p>
      </dsp:txBody>
      <dsp:txXfrm>
        <a:off x="4638820" y="954719"/>
        <a:ext cx="3456954" cy="1385280"/>
      </dsp:txXfrm>
    </dsp:sp>
    <dsp:sp modelId="{FFC5BFD3-3DE0-499D-AAE1-B4077E0DFE13}">
      <dsp:nvSpPr>
        <dsp:cNvPr id="0" name=""/>
        <dsp:cNvSpPr/>
      </dsp:nvSpPr>
      <dsp:spPr>
        <a:xfrm>
          <a:off x="4638820" y="468000"/>
          <a:ext cx="3456954" cy="48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Case 3</a:t>
          </a:r>
        </a:p>
      </dsp:txBody>
      <dsp:txXfrm>
        <a:off x="4638820" y="468000"/>
        <a:ext cx="3456954" cy="486720"/>
      </dsp:txXfrm>
    </dsp:sp>
    <dsp:sp modelId="{704C25A7-3EA8-4A5A-AC9D-1FD6FEC01564}">
      <dsp:nvSpPr>
        <dsp:cNvPr id="0" name=""/>
        <dsp:cNvSpPr/>
      </dsp:nvSpPr>
      <dsp:spPr>
        <a:xfrm>
          <a:off x="4395460" y="954719"/>
          <a:ext cx="0" cy="1385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2C023A-0D67-45C8-9496-227BBA37BBC2}">
      <dsp:nvSpPr>
        <dsp:cNvPr id="0" name=""/>
        <dsp:cNvSpPr/>
      </dsp:nvSpPr>
      <dsp:spPr>
        <a:xfrm>
          <a:off x="4350634" y="2296195"/>
          <a:ext cx="87609" cy="8760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4647674-2CAE-4644-869A-F79B91D8F1C4}">
      <dsp:nvSpPr>
        <dsp:cNvPr id="0" name=""/>
        <dsp:cNvSpPr/>
      </dsp:nvSpPr>
      <dsp:spPr>
        <a:xfrm rot="18900000">
          <a:off x="6297106" y="3796558"/>
          <a:ext cx="344163" cy="34416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2C74F12-5641-45E3-BABB-9E118A7A07AA}">
      <dsp:nvSpPr>
        <dsp:cNvPr id="0" name=""/>
        <dsp:cNvSpPr/>
      </dsp:nvSpPr>
      <dsp:spPr>
        <a:xfrm>
          <a:off x="6335340" y="3834792"/>
          <a:ext cx="267696" cy="26769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1A54C8-1F90-4BC5-9889-860A6810C6B9}">
      <dsp:nvSpPr>
        <dsp:cNvPr id="0" name=""/>
        <dsp:cNvSpPr/>
      </dsp:nvSpPr>
      <dsp:spPr>
        <a:xfrm>
          <a:off x="6712548" y="2340000"/>
          <a:ext cx="3456954" cy="138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April – May</a:t>
          </a:r>
        </a:p>
      </dsp:txBody>
      <dsp:txXfrm>
        <a:off x="6712548" y="2340000"/>
        <a:ext cx="3456954" cy="1385280"/>
      </dsp:txXfrm>
    </dsp:sp>
    <dsp:sp modelId="{792FAD46-E146-4AB9-B3FE-DAEF2FE39331}">
      <dsp:nvSpPr>
        <dsp:cNvPr id="0" name=""/>
        <dsp:cNvSpPr/>
      </dsp:nvSpPr>
      <dsp:spPr>
        <a:xfrm>
          <a:off x="6712548" y="3725280"/>
          <a:ext cx="3456954" cy="48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Case 4</a:t>
          </a:r>
        </a:p>
      </dsp:txBody>
      <dsp:txXfrm>
        <a:off x="6712548" y="3725280"/>
        <a:ext cx="3456954" cy="486719"/>
      </dsp:txXfrm>
    </dsp:sp>
    <dsp:sp modelId="{10ABE434-8733-468C-A57F-2873917C9BF0}">
      <dsp:nvSpPr>
        <dsp:cNvPr id="0" name=""/>
        <dsp:cNvSpPr/>
      </dsp:nvSpPr>
      <dsp:spPr>
        <a:xfrm>
          <a:off x="6469188" y="2340000"/>
          <a:ext cx="0" cy="1385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C1E9E7F-03A3-40B4-B689-9C96B1E33A11}">
      <dsp:nvSpPr>
        <dsp:cNvPr id="0" name=""/>
        <dsp:cNvSpPr/>
      </dsp:nvSpPr>
      <dsp:spPr>
        <a:xfrm>
          <a:off x="6424362" y="2296195"/>
          <a:ext cx="87609" cy="8760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571BF-F37A-402B-A879-A167B2366C44}">
      <dsp:nvSpPr>
        <dsp:cNvPr id="0" name=""/>
        <dsp:cNvSpPr/>
      </dsp:nvSpPr>
      <dsp:spPr>
        <a:xfrm>
          <a:off x="363841" y="2059200"/>
          <a:ext cx="1871186" cy="561600"/>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Week 1</a:t>
          </a:r>
        </a:p>
      </dsp:txBody>
      <dsp:txXfrm>
        <a:off x="363841" y="2059200"/>
        <a:ext cx="1758866" cy="561600"/>
      </dsp:txXfrm>
    </dsp:sp>
    <dsp:sp modelId="{15EFC0C9-AA5E-4C7C-8EDB-697349B5E945}">
      <dsp:nvSpPr>
        <dsp:cNvPr id="0" name=""/>
        <dsp:cNvSpPr/>
      </dsp:nvSpPr>
      <dsp:spPr>
        <a:xfrm>
          <a:off x="0" y="0"/>
          <a:ext cx="2598870" cy="149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Part 1 released on portal</a:t>
          </a:r>
        </a:p>
        <a:p>
          <a:pPr marL="0" lvl="0" indent="0" algn="ctr" defTabSz="622300">
            <a:lnSpc>
              <a:spcPct val="90000"/>
            </a:lnSpc>
            <a:spcBef>
              <a:spcPct val="0"/>
            </a:spcBef>
            <a:spcAft>
              <a:spcPct val="35000"/>
            </a:spcAft>
            <a:buNone/>
          </a:pPr>
          <a:r>
            <a:rPr lang="en-US" sz="1400" kern="1200" dirty="0"/>
            <a:t>Part 1 independent session 1</a:t>
          </a:r>
        </a:p>
      </dsp:txBody>
      <dsp:txXfrm>
        <a:off x="0" y="0"/>
        <a:ext cx="2598870" cy="1497600"/>
      </dsp:txXfrm>
    </dsp:sp>
    <dsp:sp modelId="{A3839EC9-C9DA-4270-B0A4-62A7F8833092}">
      <dsp:nvSpPr>
        <dsp:cNvPr id="0" name=""/>
        <dsp:cNvSpPr/>
      </dsp:nvSpPr>
      <dsp:spPr>
        <a:xfrm>
          <a:off x="2235028" y="2340000"/>
          <a:ext cx="727683" cy="0"/>
        </a:xfrm>
        <a:custGeom>
          <a:avLst/>
          <a:gdLst/>
          <a:ahLst/>
          <a:cxnLst/>
          <a:rect l="0" t="0" r="0" b="0"/>
          <a:pathLst>
            <a:path>
              <a:moveTo>
                <a:pt x="0" y="0"/>
              </a:moveTo>
              <a:lnTo>
                <a:pt x="72768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653E16-2A7F-4883-AED8-944A453601FA}">
      <dsp:nvSpPr>
        <dsp:cNvPr id="0" name=""/>
        <dsp:cNvSpPr/>
      </dsp:nvSpPr>
      <dsp:spPr>
        <a:xfrm>
          <a:off x="1299435" y="1591200"/>
          <a:ext cx="0" cy="46800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C8A0A8C-0D8B-48BA-8ADD-F96F5FB3099F}">
      <dsp:nvSpPr>
        <dsp:cNvPr id="0" name=""/>
        <dsp:cNvSpPr/>
      </dsp:nvSpPr>
      <dsp:spPr>
        <a:xfrm>
          <a:off x="1252635" y="1497600"/>
          <a:ext cx="93600" cy="93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82B915-C0D1-4E81-963C-4F98E15CAB94}">
      <dsp:nvSpPr>
        <dsp:cNvPr id="0" name=""/>
        <dsp:cNvSpPr/>
      </dsp:nvSpPr>
      <dsp:spPr>
        <a:xfrm>
          <a:off x="2962711" y="2059200"/>
          <a:ext cx="1871186" cy="561600"/>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Week 2</a:t>
          </a:r>
        </a:p>
      </dsp:txBody>
      <dsp:txXfrm>
        <a:off x="3193523" y="2128474"/>
        <a:ext cx="1409562" cy="423052"/>
      </dsp:txXfrm>
    </dsp:sp>
    <dsp:sp modelId="{D23F1C19-BD02-4A69-A901-AEDA03C54BA1}">
      <dsp:nvSpPr>
        <dsp:cNvPr id="0" name=""/>
        <dsp:cNvSpPr/>
      </dsp:nvSpPr>
      <dsp:spPr>
        <a:xfrm>
          <a:off x="2598870" y="3182399"/>
          <a:ext cx="2598870" cy="149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a:t>Part 1 facilitated session 2</a:t>
          </a:r>
        </a:p>
      </dsp:txBody>
      <dsp:txXfrm>
        <a:off x="2598870" y="3182399"/>
        <a:ext cx="2598870" cy="1497600"/>
      </dsp:txXfrm>
    </dsp:sp>
    <dsp:sp modelId="{10AA218B-E3A7-431F-8E0F-9AB7C40496BE}">
      <dsp:nvSpPr>
        <dsp:cNvPr id="0" name=""/>
        <dsp:cNvSpPr/>
      </dsp:nvSpPr>
      <dsp:spPr>
        <a:xfrm>
          <a:off x="4833898" y="2340000"/>
          <a:ext cx="727683" cy="0"/>
        </a:xfrm>
        <a:custGeom>
          <a:avLst/>
          <a:gdLst/>
          <a:ahLst/>
          <a:cxnLst/>
          <a:rect l="0" t="0" r="0" b="0"/>
          <a:pathLst>
            <a:path>
              <a:moveTo>
                <a:pt x="0" y="0"/>
              </a:moveTo>
              <a:lnTo>
                <a:pt x="72768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76155E-1595-48D2-9CAD-4B4049F884AE}">
      <dsp:nvSpPr>
        <dsp:cNvPr id="0" name=""/>
        <dsp:cNvSpPr/>
      </dsp:nvSpPr>
      <dsp:spPr>
        <a:xfrm>
          <a:off x="3898305" y="2620800"/>
          <a:ext cx="0" cy="46800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AEA27E8-85E6-4F09-87A6-537C78A3446A}">
      <dsp:nvSpPr>
        <dsp:cNvPr id="0" name=""/>
        <dsp:cNvSpPr/>
      </dsp:nvSpPr>
      <dsp:spPr>
        <a:xfrm>
          <a:off x="3851504" y="3088800"/>
          <a:ext cx="93600" cy="93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45F2EE-9D41-4341-9112-56754027672C}">
      <dsp:nvSpPr>
        <dsp:cNvPr id="0" name=""/>
        <dsp:cNvSpPr/>
      </dsp:nvSpPr>
      <dsp:spPr>
        <a:xfrm>
          <a:off x="5561581" y="2059200"/>
          <a:ext cx="1871186" cy="561600"/>
        </a:xfrm>
        <a:prstGeom prst="hexagon">
          <a:avLst>
            <a:gd name="adj" fmla="val 40000"/>
            <a:gd name="vf" fmla="val 11547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Week 3</a:t>
          </a:r>
        </a:p>
      </dsp:txBody>
      <dsp:txXfrm>
        <a:off x="5792393" y="2128474"/>
        <a:ext cx="1409562" cy="423052"/>
      </dsp:txXfrm>
    </dsp:sp>
    <dsp:sp modelId="{E46A3BA1-12EE-457F-9029-DF23164B4617}">
      <dsp:nvSpPr>
        <dsp:cNvPr id="0" name=""/>
        <dsp:cNvSpPr/>
      </dsp:nvSpPr>
      <dsp:spPr>
        <a:xfrm>
          <a:off x="5197740" y="0"/>
          <a:ext cx="2598870" cy="149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b" anchorCtr="1">
          <a:noAutofit/>
        </a:bodyPr>
        <a:lstStyle/>
        <a:p>
          <a:pPr marL="0" lvl="0" indent="0" algn="ctr" defTabSz="622300">
            <a:lnSpc>
              <a:spcPct val="90000"/>
            </a:lnSpc>
            <a:spcBef>
              <a:spcPct val="0"/>
            </a:spcBef>
            <a:spcAft>
              <a:spcPct val="35000"/>
            </a:spcAft>
            <a:buNone/>
          </a:pPr>
          <a:r>
            <a:rPr lang="en-US" sz="1400" kern="1200" dirty="0"/>
            <a:t>Part 2 released on portal</a:t>
          </a:r>
        </a:p>
        <a:p>
          <a:pPr marL="0" lvl="0" indent="0" algn="ctr" defTabSz="622300">
            <a:lnSpc>
              <a:spcPct val="90000"/>
            </a:lnSpc>
            <a:spcBef>
              <a:spcPct val="0"/>
            </a:spcBef>
            <a:spcAft>
              <a:spcPct val="35000"/>
            </a:spcAft>
            <a:buNone/>
          </a:pPr>
          <a:r>
            <a:rPr lang="en-US" sz="1400" kern="1200" dirty="0"/>
            <a:t>Part 2 independent session 1</a:t>
          </a:r>
        </a:p>
      </dsp:txBody>
      <dsp:txXfrm>
        <a:off x="5197740" y="0"/>
        <a:ext cx="2598870" cy="1497600"/>
      </dsp:txXfrm>
    </dsp:sp>
    <dsp:sp modelId="{055A0CBA-D62C-467B-95D3-14C8261147CB}">
      <dsp:nvSpPr>
        <dsp:cNvPr id="0" name=""/>
        <dsp:cNvSpPr/>
      </dsp:nvSpPr>
      <dsp:spPr>
        <a:xfrm>
          <a:off x="7432768" y="2340000"/>
          <a:ext cx="727683" cy="0"/>
        </a:xfrm>
        <a:custGeom>
          <a:avLst/>
          <a:gdLst/>
          <a:ahLst/>
          <a:cxnLst/>
          <a:rect l="0" t="0" r="0" b="0"/>
          <a:pathLst>
            <a:path>
              <a:moveTo>
                <a:pt x="0" y="0"/>
              </a:moveTo>
              <a:lnTo>
                <a:pt x="72768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E72D28-823B-438C-93A9-4FDA8424CF89}">
      <dsp:nvSpPr>
        <dsp:cNvPr id="0" name=""/>
        <dsp:cNvSpPr/>
      </dsp:nvSpPr>
      <dsp:spPr>
        <a:xfrm>
          <a:off x="6497175" y="1591200"/>
          <a:ext cx="0" cy="46800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65BDD51-E64B-41B5-B7FC-9EAC7535F502}">
      <dsp:nvSpPr>
        <dsp:cNvPr id="0" name=""/>
        <dsp:cNvSpPr/>
      </dsp:nvSpPr>
      <dsp:spPr>
        <a:xfrm>
          <a:off x="6450375" y="1497600"/>
          <a:ext cx="93600" cy="93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9B67BB-80E2-4A3A-81E9-F0055688876A}">
      <dsp:nvSpPr>
        <dsp:cNvPr id="0" name=""/>
        <dsp:cNvSpPr/>
      </dsp:nvSpPr>
      <dsp:spPr>
        <a:xfrm rot="10800000">
          <a:off x="8160451" y="2059200"/>
          <a:ext cx="1871186" cy="561600"/>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kern="1200" dirty="0"/>
            <a:t>Week 4</a:t>
          </a:r>
        </a:p>
      </dsp:txBody>
      <dsp:txXfrm rot="10800000">
        <a:off x="8272771" y="2059200"/>
        <a:ext cx="1758866" cy="561600"/>
      </dsp:txXfrm>
    </dsp:sp>
    <dsp:sp modelId="{7D6A513C-2807-41AB-B746-980F6C653113}">
      <dsp:nvSpPr>
        <dsp:cNvPr id="0" name=""/>
        <dsp:cNvSpPr/>
      </dsp:nvSpPr>
      <dsp:spPr>
        <a:xfrm>
          <a:off x="7796610" y="3182399"/>
          <a:ext cx="2598870" cy="149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4460" rIns="0" bIns="124460" numCol="1" spcCol="1270" anchor="t" anchorCtr="1">
          <a:noAutofit/>
        </a:bodyPr>
        <a:lstStyle/>
        <a:p>
          <a:pPr marL="0" lvl="0" indent="0" algn="ctr" defTabSz="622300">
            <a:lnSpc>
              <a:spcPct val="90000"/>
            </a:lnSpc>
            <a:spcBef>
              <a:spcPct val="0"/>
            </a:spcBef>
            <a:spcAft>
              <a:spcPct val="35000"/>
            </a:spcAft>
            <a:buNone/>
          </a:pPr>
          <a:r>
            <a:rPr lang="en-US" sz="1400" kern="1200" dirty="0"/>
            <a:t>Part 2 facilitated session 2</a:t>
          </a:r>
        </a:p>
      </dsp:txBody>
      <dsp:txXfrm>
        <a:off x="7796610" y="3182399"/>
        <a:ext cx="2598870" cy="1497600"/>
      </dsp:txXfrm>
    </dsp:sp>
    <dsp:sp modelId="{B69491E5-4840-499D-9FCA-15E1BE743176}">
      <dsp:nvSpPr>
        <dsp:cNvPr id="0" name=""/>
        <dsp:cNvSpPr/>
      </dsp:nvSpPr>
      <dsp:spPr>
        <a:xfrm>
          <a:off x="9096045" y="2620800"/>
          <a:ext cx="0" cy="46800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DD4FC84-BEC3-4723-B7F6-DF9C25571E10}">
      <dsp:nvSpPr>
        <dsp:cNvPr id="0" name=""/>
        <dsp:cNvSpPr/>
      </dsp:nvSpPr>
      <dsp:spPr>
        <a:xfrm>
          <a:off x="9049245" y="3088800"/>
          <a:ext cx="93600" cy="93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90906-D846-49E3-A553-3F7B8717D00F}">
      <dsp:nvSpPr>
        <dsp:cNvPr id="0" name=""/>
        <dsp:cNvSpPr/>
      </dsp:nvSpPr>
      <dsp:spPr>
        <a:xfrm>
          <a:off x="0" y="571"/>
          <a:ext cx="10395480" cy="1336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C08FD-D9F0-4B04-B062-22DB0F15F458}">
      <dsp:nvSpPr>
        <dsp:cNvPr id="0" name=""/>
        <dsp:cNvSpPr/>
      </dsp:nvSpPr>
      <dsp:spPr>
        <a:xfrm>
          <a:off x="404386" y="301354"/>
          <a:ext cx="735249" cy="735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526396-427D-48D4-8D4E-D9F589519069}">
      <dsp:nvSpPr>
        <dsp:cNvPr id="0" name=""/>
        <dsp:cNvSpPr/>
      </dsp:nvSpPr>
      <dsp:spPr>
        <a:xfrm>
          <a:off x="1544022" y="571"/>
          <a:ext cx="8851457" cy="133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80" tIns="141480" rIns="141480" bIns="141480" numCol="1" spcCol="1270" anchor="ctr" anchorCtr="0">
          <a:noAutofit/>
        </a:bodyPr>
        <a:lstStyle/>
        <a:p>
          <a:pPr marL="0" lvl="0" indent="0" algn="l" defTabSz="1111250">
            <a:lnSpc>
              <a:spcPct val="90000"/>
            </a:lnSpc>
            <a:spcBef>
              <a:spcPct val="0"/>
            </a:spcBef>
            <a:spcAft>
              <a:spcPct val="35000"/>
            </a:spcAft>
            <a:buNone/>
          </a:pPr>
          <a:r>
            <a:rPr lang="en-GB" sz="2500" kern="1200"/>
            <a:t>Adjust to changes </a:t>
          </a:r>
          <a:endParaRPr lang="en-US" sz="2500" kern="1200"/>
        </a:p>
      </dsp:txBody>
      <dsp:txXfrm>
        <a:off x="1544022" y="571"/>
        <a:ext cx="8851457" cy="1336816"/>
      </dsp:txXfrm>
    </dsp:sp>
    <dsp:sp modelId="{7664FC0D-BAE6-431E-906E-A662AE5FAB48}">
      <dsp:nvSpPr>
        <dsp:cNvPr id="0" name=""/>
        <dsp:cNvSpPr/>
      </dsp:nvSpPr>
      <dsp:spPr>
        <a:xfrm>
          <a:off x="0" y="1671591"/>
          <a:ext cx="10395480" cy="1336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D3FF7-28A0-4496-B35D-5939B769BA9A}">
      <dsp:nvSpPr>
        <dsp:cNvPr id="0" name=""/>
        <dsp:cNvSpPr/>
      </dsp:nvSpPr>
      <dsp:spPr>
        <a:xfrm>
          <a:off x="404386" y="1972375"/>
          <a:ext cx="735249" cy="735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5A1FEE-2CBD-4395-A82C-9A1A1550753A}">
      <dsp:nvSpPr>
        <dsp:cNvPr id="0" name=""/>
        <dsp:cNvSpPr/>
      </dsp:nvSpPr>
      <dsp:spPr>
        <a:xfrm>
          <a:off x="1544022" y="1671591"/>
          <a:ext cx="8851457" cy="133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80" tIns="141480" rIns="141480" bIns="141480" numCol="1" spcCol="1270" anchor="ctr" anchorCtr="0">
          <a:noAutofit/>
        </a:bodyPr>
        <a:lstStyle/>
        <a:p>
          <a:pPr marL="0" lvl="0" indent="0" algn="l" defTabSz="1111250">
            <a:lnSpc>
              <a:spcPct val="90000"/>
            </a:lnSpc>
            <a:spcBef>
              <a:spcPct val="0"/>
            </a:spcBef>
            <a:spcAft>
              <a:spcPct val="35000"/>
            </a:spcAft>
            <a:buNone/>
          </a:pPr>
          <a:r>
            <a:rPr lang="en-GB" sz="2500" kern="1200"/>
            <a:t>All sessions have a facilitator </a:t>
          </a:r>
          <a:endParaRPr lang="en-US" sz="2500" kern="1200"/>
        </a:p>
      </dsp:txBody>
      <dsp:txXfrm>
        <a:off x="1544022" y="1671591"/>
        <a:ext cx="8851457" cy="1336816"/>
      </dsp:txXfrm>
    </dsp:sp>
    <dsp:sp modelId="{362D9120-686B-4799-A0E9-F805B4893E16}">
      <dsp:nvSpPr>
        <dsp:cNvPr id="0" name=""/>
        <dsp:cNvSpPr/>
      </dsp:nvSpPr>
      <dsp:spPr>
        <a:xfrm>
          <a:off x="0" y="3342612"/>
          <a:ext cx="10395480" cy="1336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71BC6-B036-44B5-BEE9-06FA823730C0}">
      <dsp:nvSpPr>
        <dsp:cNvPr id="0" name=""/>
        <dsp:cNvSpPr/>
      </dsp:nvSpPr>
      <dsp:spPr>
        <a:xfrm>
          <a:off x="404386" y="3643395"/>
          <a:ext cx="735249" cy="735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25006C-96B2-4F07-BAFA-22889D4F6317}">
      <dsp:nvSpPr>
        <dsp:cNvPr id="0" name=""/>
        <dsp:cNvSpPr/>
      </dsp:nvSpPr>
      <dsp:spPr>
        <a:xfrm>
          <a:off x="1544022" y="3342612"/>
          <a:ext cx="8851457" cy="133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480" tIns="141480" rIns="141480" bIns="141480" numCol="1" spcCol="1270" anchor="ctr" anchorCtr="0">
          <a:noAutofit/>
        </a:bodyPr>
        <a:lstStyle/>
        <a:p>
          <a:pPr marL="0" lvl="0" indent="0" algn="l" defTabSz="1111250">
            <a:lnSpc>
              <a:spcPct val="90000"/>
            </a:lnSpc>
            <a:spcBef>
              <a:spcPct val="0"/>
            </a:spcBef>
            <a:spcAft>
              <a:spcPct val="35000"/>
            </a:spcAft>
            <a:buNone/>
          </a:pPr>
          <a:r>
            <a:rPr lang="en-GB" sz="2500" kern="1200"/>
            <a:t>Only case with overview lecture</a:t>
          </a:r>
          <a:endParaRPr lang="en-US" sz="2500" kern="1200"/>
        </a:p>
      </dsp:txBody>
      <dsp:txXfrm>
        <a:off x="1544022" y="3342612"/>
        <a:ext cx="8851457" cy="13368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B52A7-6649-47CF-8473-89BE37DC2D9A}">
      <dsp:nvSpPr>
        <dsp:cNvPr id="0" name=""/>
        <dsp:cNvSpPr/>
      </dsp:nvSpPr>
      <dsp:spPr>
        <a:xfrm>
          <a:off x="92071" y="898"/>
          <a:ext cx="2339101" cy="14034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Overview </a:t>
          </a:r>
          <a:endParaRPr lang="en-US" sz="2800" kern="1200"/>
        </a:p>
      </dsp:txBody>
      <dsp:txXfrm>
        <a:off x="92071" y="898"/>
        <a:ext cx="2339101" cy="1403461"/>
      </dsp:txXfrm>
    </dsp:sp>
    <dsp:sp modelId="{7D86AAA0-67DC-4604-ABF4-8E7D680B6D01}">
      <dsp:nvSpPr>
        <dsp:cNvPr id="0" name=""/>
        <dsp:cNvSpPr/>
      </dsp:nvSpPr>
      <dsp:spPr>
        <a:xfrm>
          <a:off x="2665083" y="898"/>
          <a:ext cx="2339101" cy="14034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General learning outcomes </a:t>
          </a:r>
          <a:endParaRPr lang="en-US" sz="2800" kern="1200" dirty="0"/>
        </a:p>
      </dsp:txBody>
      <dsp:txXfrm>
        <a:off x="2665083" y="898"/>
        <a:ext cx="2339101" cy="1403461"/>
      </dsp:txXfrm>
    </dsp:sp>
    <dsp:sp modelId="{613FBAD2-892F-49EB-86F0-38727AF78171}">
      <dsp:nvSpPr>
        <dsp:cNvPr id="0" name=""/>
        <dsp:cNvSpPr/>
      </dsp:nvSpPr>
      <dsp:spPr>
        <a:xfrm>
          <a:off x="92071" y="1638269"/>
          <a:ext cx="2339101" cy="14034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Framework</a:t>
          </a:r>
          <a:endParaRPr lang="en-US" sz="2800" kern="1200"/>
        </a:p>
      </dsp:txBody>
      <dsp:txXfrm>
        <a:off x="92071" y="1638269"/>
        <a:ext cx="2339101" cy="1403461"/>
      </dsp:txXfrm>
    </dsp:sp>
    <dsp:sp modelId="{C3860842-6269-428B-9B04-682D4695E779}">
      <dsp:nvSpPr>
        <dsp:cNvPr id="0" name=""/>
        <dsp:cNvSpPr/>
      </dsp:nvSpPr>
      <dsp:spPr>
        <a:xfrm>
          <a:off x="2665083" y="1638269"/>
          <a:ext cx="2339101" cy="14034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Roles </a:t>
          </a:r>
          <a:endParaRPr lang="en-US" sz="2800" kern="1200"/>
        </a:p>
      </dsp:txBody>
      <dsp:txXfrm>
        <a:off x="2665083" y="1638269"/>
        <a:ext cx="2339101" cy="1403461"/>
      </dsp:txXfrm>
    </dsp:sp>
    <dsp:sp modelId="{B7B290F8-5BB9-4217-8426-78654CE16A09}">
      <dsp:nvSpPr>
        <dsp:cNvPr id="0" name=""/>
        <dsp:cNvSpPr/>
      </dsp:nvSpPr>
      <dsp:spPr>
        <a:xfrm>
          <a:off x="92071" y="3275640"/>
          <a:ext cx="2339101" cy="14034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Sessions</a:t>
          </a:r>
          <a:endParaRPr lang="en-US" sz="2800" kern="1200"/>
        </a:p>
      </dsp:txBody>
      <dsp:txXfrm>
        <a:off x="92071" y="3275640"/>
        <a:ext cx="2339101" cy="1403461"/>
      </dsp:txXfrm>
    </dsp:sp>
    <dsp:sp modelId="{D978C6A0-F247-4512-8C7B-6780F3C159AF}">
      <dsp:nvSpPr>
        <dsp:cNvPr id="0" name=""/>
        <dsp:cNvSpPr/>
      </dsp:nvSpPr>
      <dsp:spPr>
        <a:xfrm>
          <a:off x="2665083" y="3275640"/>
          <a:ext cx="2339101" cy="140346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Evaluation</a:t>
          </a:r>
          <a:endParaRPr lang="en-US" sz="2800" kern="1200"/>
        </a:p>
      </dsp:txBody>
      <dsp:txXfrm>
        <a:off x="2665083" y="3275640"/>
        <a:ext cx="2339101" cy="14034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846C4-82EE-4AD1-BDEE-91255218BBBE}">
      <dsp:nvSpPr>
        <dsp:cNvPr id="0" name=""/>
        <dsp:cNvSpPr/>
      </dsp:nvSpPr>
      <dsp:spPr>
        <a:xfrm>
          <a:off x="10433583" y="1534452"/>
          <a:ext cx="1923324" cy="1922959"/>
        </a:xfrm>
        <a:prstGeom prst="ellipse">
          <a:avLst/>
        </a:prstGeom>
        <a:solidFill>
          <a:srgbClr val="0086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04BCA-1D5D-4E01-8CF5-48490511D395}">
      <dsp:nvSpPr>
        <dsp:cNvPr id="0" name=""/>
        <dsp:cNvSpPr/>
      </dsp:nvSpPr>
      <dsp:spPr>
        <a:xfrm>
          <a:off x="10498345" y="1598561"/>
          <a:ext cx="1795021" cy="1794739"/>
        </a:xfrm>
        <a:prstGeom prst="ellipse">
          <a:avLst/>
        </a:prstGeom>
        <a:solidFill>
          <a:srgbClr val="D8000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Calibri" panose="020F0502020204030204"/>
              <a:ea typeface="+mn-ea"/>
              <a:cs typeface="+mn-cs"/>
            </a:rPr>
            <a:t>GCAT themes</a:t>
          </a:r>
          <a:endParaRPr lang="en-US" sz="1200" kern="1200" dirty="0">
            <a:solidFill>
              <a:sysClr val="windowText" lastClr="000000">
                <a:hueOff val="0"/>
                <a:satOff val="0"/>
                <a:lumOff val="0"/>
                <a:alphaOff val="0"/>
              </a:sysClr>
            </a:solidFill>
            <a:latin typeface="Calibri" panose="020F0502020204030204"/>
            <a:ea typeface="+mn-ea"/>
            <a:cs typeface="+mn-cs"/>
          </a:endParaRPr>
        </a:p>
      </dsp:txBody>
      <dsp:txXfrm>
        <a:off x="10942668" y="2042725"/>
        <a:ext cx="906375" cy="906412"/>
      </dsp:txXfrm>
    </dsp:sp>
    <dsp:sp modelId="{E32DF122-BEE6-482A-8DFD-606C5C6B24BB}">
      <dsp:nvSpPr>
        <dsp:cNvPr id="0" name=""/>
        <dsp:cNvSpPr/>
      </dsp:nvSpPr>
      <dsp:spPr>
        <a:xfrm rot="2700000">
          <a:off x="8446853" y="1534236"/>
          <a:ext cx="1923053" cy="1923053"/>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198954-9649-4AEF-9BED-4155880373B1}">
      <dsp:nvSpPr>
        <dsp:cNvPr id="0" name=""/>
        <dsp:cNvSpPr/>
      </dsp:nvSpPr>
      <dsp:spPr>
        <a:xfrm>
          <a:off x="8511480" y="1598561"/>
          <a:ext cx="1795021" cy="1794739"/>
        </a:xfrm>
        <a:prstGeom prst="ellipse">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Calibri" panose="020F0502020204030204"/>
              <a:ea typeface="+mn-ea"/>
              <a:cs typeface="+mn-cs"/>
            </a:rPr>
            <a:t>Management </a:t>
          </a:r>
          <a:endParaRPr lang="en-US" sz="1200" kern="1200" dirty="0">
            <a:solidFill>
              <a:sysClr val="windowText" lastClr="000000">
                <a:hueOff val="0"/>
                <a:satOff val="0"/>
                <a:lumOff val="0"/>
                <a:alphaOff val="0"/>
              </a:sysClr>
            </a:solidFill>
            <a:latin typeface="Calibri" panose="020F0502020204030204"/>
            <a:ea typeface="+mn-ea"/>
            <a:cs typeface="+mn-cs"/>
          </a:endParaRPr>
        </a:p>
      </dsp:txBody>
      <dsp:txXfrm>
        <a:off x="8955803" y="2042725"/>
        <a:ext cx="906375" cy="906412"/>
      </dsp:txXfrm>
    </dsp:sp>
    <dsp:sp modelId="{A0F7377F-3745-4B81-BE1A-D947A6456A8C}">
      <dsp:nvSpPr>
        <dsp:cNvPr id="0" name=""/>
        <dsp:cNvSpPr/>
      </dsp:nvSpPr>
      <dsp:spPr>
        <a:xfrm rot="2700000">
          <a:off x="6459987" y="1534236"/>
          <a:ext cx="1923053" cy="1923053"/>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C63E8-988B-4AF7-8A86-A67E5E316575}">
      <dsp:nvSpPr>
        <dsp:cNvPr id="0" name=""/>
        <dsp:cNvSpPr/>
      </dsp:nvSpPr>
      <dsp:spPr>
        <a:xfrm>
          <a:off x="6524614" y="1598561"/>
          <a:ext cx="1795021" cy="1794739"/>
        </a:xfrm>
        <a:prstGeom prst="ellipse">
          <a:avLst/>
        </a:prstGeom>
        <a:solidFill>
          <a:srgbClr val="FAAF12"/>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Calibri" panose="020F0502020204030204"/>
              <a:ea typeface="+mn-ea"/>
              <a:cs typeface="+mn-cs"/>
            </a:rPr>
            <a:t>Further investigations to confirm diagnosis</a:t>
          </a:r>
          <a:endParaRPr lang="en-US" sz="1200" kern="1200" dirty="0">
            <a:solidFill>
              <a:sysClr val="windowText" lastClr="000000">
                <a:hueOff val="0"/>
                <a:satOff val="0"/>
                <a:lumOff val="0"/>
                <a:alphaOff val="0"/>
              </a:sysClr>
            </a:solidFill>
            <a:latin typeface="Calibri" panose="020F0502020204030204"/>
            <a:ea typeface="+mn-ea"/>
            <a:cs typeface="+mn-cs"/>
          </a:endParaRPr>
        </a:p>
      </dsp:txBody>
      <dsp:txXfrm>
        <a:off x="6968937" y="2042725"/>
        <a:ext cx="906375" cy="906412"/>
      </dsp:txXfrm>
    </dsp:sp>
    <dsp:sp modelId="{3D1B9B0E-DBD0-411A-8521-052D502BC754}">
      <dsp:nvSpPr>
        <dsp:cNvPr id="0" name=""/>
        <dsp:cNvSpPr/>
      </dsp:nvSpPr>
      <dsp:spPr>
        <a:xfrm rot="2700000">
          <a:off x="4473122" y="1534236"/>
          <a:ext cx="1923053" cy="1923053"/>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710C3A-BFA4-4267-A1BE-6CD2C9F5886D}">
      <dsp:nvSpPr>
        <dsp:cNvPr id="0" name=""/>
        <dsp:cNvSpPr/>
      </dsp:nvSpPr>
      <dsp:spPr>
        <a:xfrm>
          <a:off x="4537749" y="1598561"/>
          <a:ext cx="1795021" cy="1794739"/>
        </a:xfrm>
        <a:prstGeom prst="ellipse">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Calibri" panose="020F0502020204030204"/>
              <a:ea typeface="+mn-ea"/>
              <a:cs typeface="+mn-cs"/>
            </a:rPr>
            <a:t>Differential diagnosis</a:t>
          </a:r>
          <a:endParaRPr lang="en-US" sz="1200" kern="1200" dirty="0">
            <a:solidFill>
              <a:sysClr val="windowText" lastClr="000000">
                <a:hueOff val="0"/>
                <a:satOff val="0"/>
                <a:lumOff val="0"/>
                <a:alphaOff val="0"/>
              </a:sysClr>
            </a:solidFill>
            <a:latin typeface="Calibri" panose="020F0502020204030204"/>
            <a:ea typeface="+mn-ea"/>
            <a:cs typeface="+mn-cs"/>
          </a:endParaRPr>
        </a:p>
      </dsp:txBody>
      <dsp:txXfrm>
        <a:off x="4980850" y="2042725"/>
        <a:ext cx="906375" cy="906412"/>
      </dsp:txXfrm>
    </dsp:sp>
    <dsp:sp modelId="{7C177C48-75C8-4EEE-8FE8-D37B5D6E0DDE}">
      <dsp:nvSpPr>
        <dsp:cNvPr id="0" name=""/>
        <dsp:cNvSpPr/>
      </dsp:nvSpPr>
      <dsp:spPr>
        <a:xfrm rot="2700000">
          <a:off x="2486256" y="1534236"/>
          <a:ext cx="1923053" cy="1923053"/>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6C70FC-1ECB-4E7C-BC1F-10877324CEBC}">
      <dsp:nvSpPr>
        <dsp:cNvPr id="0" name=""/>
        <dsp:cNvSpPr/>
      </dsp:nvSpPr>
      <dsp:spPr>
        <a:xfrm>
          <a:off x="2550883" y="1598561"/>
          <a:ext cx="1795021" cy="1794739"/>
        </a:xfrm>
        <a:prstGeom prst="ellipse">
          <a:avLst/>
        </a:prstGeom>
        <a:solidFill>
          <a:srgbClr val="D8000C"/>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Calibri" panose="020F0502020204030204"/>
              <a:ea typeface="+mn-ea"/>
              <a:cs typeface="+mn-cs"/>
            </a:rPr>
            <a:t>Examination and preliminary investigations</a:t>
          </a:r>
          <a:endParaRPr lang="en-US" sz="1200" kern="1200" dirty="0">
            <a:solidFill>
              <a:sysClr val="windowText" lastClr="000000">
                <a:hueOff val="0"/>
                <a:satOff val="0"/>
                <a:lumOff val="0"/>
                <a:alphaOff val="0"/>
              </a:sysClr>
            </a:solidFill>
            <a:latin typeface="Calibri" panose="020F0502020204030204"/>
            <a:ea typeface="+mn-ea"/>
            <a:cs typeface="+mn-cs"/>
          </a:endParaRPr>
        </a:p>
      </dsp:txBody>
      <dsp:txXfrm>
        <a:off x="2993985" y="2042725"/>
        <a:ext cx="906375" cy="906412"/>
      </dsp:txXfrm>
    </dsp:sp>
    <dsp:sp modelId="{3DC18E92-C75D-42B9-ACC2-B10353A2F623}">
      <dsp:nvSpPr>
        <dsp:cNvPr id="0" name=""/>
        <dsp:cNvSpPr/>
      </dsp:nvSpPr>
      <dsp:spPr>
        <a:xfrm rot="2700000">
          <a:off x="499391" y="1534236"/>
          <a:ext cx="1923053" cy="1923053"/>
        </a:xfrm>
        <a:prstGeom prst="teardrop">
          <a:avLst>
            <a:gd name="adj" fmla="val 100000"/>
          </a:avLst>
        </a:prstGeom>
        <a:solidFill>
          <a:srgbClr val="008699"/>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989F4-D2CF-478E-AB78-B635FD34CE99}">
      <dsp:nvSpPr>
        <dsp:cNvPr id="0" name=""/>
        <dsp:cNvSpPr/>
      </dsp:nvSpPr>
      <dsp:spPr>
        <a:xfrm>
          <a:off x="562796" y="1598561"/>
          <a:ext cx="1795021" cy="1794739"/>
        </a:xfrm>
        <a:prstGeom prst="ellipse">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hueOff val="0"/>
                  <a:satOff val="0"/>
                  <a:lumOff val="0"/>
                  <a:alphaOff val="0"/>
                </a:sysClr>
              </a:solidFill>
              <a:latin typeface="Calibri" panose="020F0502020204030204"/>
              <a:ea typeface="+mn-ea"/>
              <a:cs typeface="+mn-cs"/>
            </a:rPr>
            <a:t>History</a:t>
          </a:r>
          <a:endParaRPr lang="en-US" sz="1200" kern="1200" dirty="0">
            <a:solidFill>
              <a:sysClr val="windowText" lastClr="000000">
                <a:hueOff val="0"/>
                <a:satOff val="0"/>
                <a:lumOff val="0"/>
                <a:alphaOff val="0"/>
              </a:sysClr>
            </a:solidFill>
            <a:latin typeface="Calibri" panose="020F0502020204030204"/>
            <a:ea typeface="+mn-ea"/>
            <a:cs typeface="+mn-cs"/>
          </a:endParaRPr>
        </a:p>
      </dsp:txBody>
      <dsp:txXfrm>
        <a:off x="1007119" y="2042725"/>
        <a:ext cx="906375" cy="90641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C90AE-C6DD-4328-9395-3FFB1D888D49}" type="datetimeFigureOut">
              <a:rPr lang="en-GB" smtClean="0"/>
              <a:t>06/07/2023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2BD6DA-7389-4587-BDFC-C6665A76FC3A}" type="slidenum">
              <a:rPr lang="en-GB" smtClean="0"/>
              <a:t>‹#›</a:t>
            </a:fld>
            <a:endParaRPr lang="en-GB"/>
          </a:p>
        </p:txBody>
      </p:sp>
    </p:spTree>
    <p:extLst>
      <p:ext uri="{BB962C8B-B14F-4D97-AF65-F5344CB8AC3E}">
        <p14:creationId xmlns:p14="http://schemas.microsoft.com/office/powerpoint/2010/main" val="1839128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BD6DA-7389-4587-BDFC-C6665A76FC3A}" type="slidenum">
              <a:rPr lang="en-GB" smtClean="0"/>
              <a:t>1</a:t>
            </a:fld>
            <a:endParaRPr lang="en-GB"/>
          </a:p>
        </p:txBody>
      </p:sp>
    </p:spTree>
    <p:extLst>
      <p:ext uri="{BB962C8B-B14F-4D97-AF65-F5344CB8AC3E}">
        <p14:creationId xmlns:p14="http://schemas.microsoft.com/office/powerpoint/2010/main" val="1411047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22222"/>
                </a:solidFill>
                <a:effectLst/>
                <a:latin typeface="Calibri" panose="020F0502020204030204" pitchFamily="34" charset="0"/>
              </a:rPr>
              <a:t>What is your role?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22222"/>
                </a:solidFill>
                <a:effectLst/>
                <a:latin typeface="Calibri" panose="020F0502020204030204" pitchFamily="34" charset="0"/>
              </a:rPr>
              <a:t>We ask that you engage with this facilitator training. We ask that you familiarise yourself with the facilitator materials, which will be delivered by an email link to a platform called Causeway Learning. From here, you’ll be able to download all the relevant materials for your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dirty="0">
              <a:solidFill>
                <a:srgbClr val="222222"/>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dirty="0">
                <a:solidFill>
                  <a:srgbClr val="222222"/>
                </a:solidFill>
                <a:effectLst/>
                <a:latin typeface="Calibri" panose="020F0502020204030204" pitchFamily="34" charset="0"/>
              </a:rPr>
              <a:t>We ask that you attend the timetabled facilitated sessions, with the group that you’re allocated to as co-ordinated by your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dirty="0">
              <a:solidFill>
                <a:srgbClr val="222222"/>
              </a:solidFill>
              <a:effectLst/>
              <a:latin typeface="Calibri" panose="020F0502020204030204" pitchFamily="34" charset="0"/>
            </a:endParaRPr>
          </a:p>
          <a:p>
            <a:r>
              <a:rPr lang="en-GB" dirty="0"/>
              <a:t>Your role during the session can be a bit tricky to balance. We’re not asking you to teach them or deliver content, but rather to guide and direct students to how they can find information out.</a:t>
            </a:r>
          </a:p>
          <a:p>
            <a:r>
              <a:rPr lang="en-GB" dirty="0"/>
              <a:t>During the sessions, the students will be discussing their learning, and we are asking facilitators to ask probing questions to explore the understanding within the group, and provide a small amount of feedback on whether what they’ve said is correct or not.</a:t>
            </a:r>
          </a:p>
          <a:p>
            <a:r>
              <a:rPr lang="en-GB" dirty="0"/>
              <a:t>This is where the balance is: if students say something correct, we want you to encourage them to explore this further, but not monologue on the subject. If they say something incorrect, we want you to highlight this, ask if anyone else might know the answer here, and signpost them towards where they can learn more.</a:t>
            </a:r>
          </a:p>
          <a:p>
            <a:endParaRPr lang="en-GB" dirty="0"/>
          </a:p>
          <a:p>
            <a:r>
              <a:rPr lang="en-GB" dirty="0"/>
              <a:t>We’re suggesting the One Minute Preceptor Model for asking questions, and will explain more about this on a subsequent slide.</a:t>
            </a:r>
          </a:p>
        </p:txBody>
      </p:sp>
      <p:sp>
        <p:nvSpPr>
          <p:cNvPr id="4" name="Slide Number Placeholder 3"/>
          <p:cNvSpPr>
            <a:spLocks noGrp="1"/>
          </p:cNvSpPr>
          <p:nvPr>
            <p:ph type="sldNum" sz="quarter" idx="5"/>
          </p:nvPr>
        </p:nvSpPr>
        <p:spPr/>
        <p:txBody>
          <a:bodyPr/>
          <a:lstStyle/>
          <a:p>
            <a:fld id="{94E7AB80-F460-4DFF-88D7-B7B6F064877A}" type="slidenum">
              <a:rPr lang="en-GB" smtClean="0"/>
              <a:t>10</a:t>
            </a:fld>
            <a:endParaRPr lang="en-GB"/>
          </a:p>
        </p:txBody>
      </p:sp>
    </p:spTree>
    <p:extLst>
      <p:ext uri="{BB962C8B-B14F-4D97-AF65-F5344CB8AC3E}">
        <p14:creationId xmlns:p14="http://schemas.microsoft.com/office/powerpoint/2010/main" val="1221830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have a general guide for the year, which provides some information on what you need to know to be a facilitator for the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There’s an overview of Y3 as well as an overview of CBL. There are some general learning outcomes for Y3 CBL, a detailed framework which Dr Trimble will go through now. It also outlines the roles of students and facilitator, shows how the sessions should run, and describes how we will evaluate CBL.</a:t>
            </a:r>
          </a:p>
          <a:p>
            <a:endParaRPr lang="en-GB" dirty="0"/>
          </a:p>
        </p:txBody>
      </p:sp>
      <p:sp>
        <p:nvSpPr>
          <p:cNvPr id="4" name="Slide Number Placeholder 3"/>
          <p:cNvSpPr>
            <a:spLocks noGrp="1"/>
          </p:cNvSpPr>
          <p:nvPr>
            <p:ph type="sldNum" sz="quarter" idx="5"/>
          </p:nvPr>
        </p:nvSpPr>
        <p:spPr/>
        <p:txBody>
          <a:bodyPr/>
          <a:lstStyle/>
          <a:p>
            <a:fld id="{CD2BD6DA-7389-4587-BDFC-C6665A76FC3A}" type="slidenum">
              <a:rPr lang="en-GB" smtClean="0"/>
              <a:t>12</a:t>
            </a:fld>
            <a:endParaRPr lang="en-GB"/>
          </a:p>
        </p:txBody>
      </p:sp>
    </p:spTree>
    <p:extLst>
      <p:ext uri="{BB962C8B-B14F-4D97-AF65-F5344CB8AC3E}">
        <p14:creationId xmlns:p14="http://schemas.microsoft.com/office/powerpoint/2010/main" val="296469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800" b="1" i="1" dirty="0">
                <a:effectLst/>
                <a:latin typeface="Calibri" panose="020F0502020204030204" pitchFamily="34" charset="0"/>
                <a:ea typeface="Calibri" panose="020F0502020204030204" pitchFamily="34" charset="0"/>
                <a:cs typeface="Arial" panose="020B0604020202020204" pitchFamily="34" charset="0"/>
              </a:rPr>
              <a:t>History: In CBL, you will be presented with histories that have been taken by other members of staff. These purposefully have gaps to help you develop sills in critiquing and building on information from others.</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Remember to maintain a structured approach to history taking and its critique. We have provided a framework below from your Clinical Skills sessions as a reminder.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Examination and ix: </a:t>
            </a:r>
            <a:r>
              <a:rPr lang="en-GB" sz="1800" b="1" i="1" dirty="0">
                <a:effectLst/>
                <a:latin typeface="Calibri" panose="020F0502020204030204" pitchFamily="34" charset="0"/>
                <a:ea typeface="Calibri" panose="020F0502020204030204" pitchFamily="34" charset="0"/>
                <a:cs typeface="Calibri" panose="020F0502020204030204" pitchFamily="34" charset="0"/>
              </a:rPr>
              <a:t>In CBL, students are encouraged to critique the examinations that have been recorded and identify other relevant examinations that the documented assessment might have neglected. Students are also provided with some basic investigations to assess and interpret.</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In a system with finite resources and given the potential risks of every investigation, students should be able to explain the rationale behind each. These include: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Bedside investigations: What initial investigations are indicated and why? This may include urinalysis, ECG, ABG, etc.</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Basic blood tests: What ‘routine’ bloods are necessary to check, and why are they relevant for diagnosis and/or management? These include clinical biochemistry and haematology tests.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Initial imaging: Consider the relevance in requesting initial imaging like chest x-ray or abdominal x-ray.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pPr>
              <a:lnSpc>
                <a:spcPct val="150000"/>
              </a:lnSpc>
              <a:spcAft>
                <a:spcPts val="800"/>
              </a:spcAft>
            </a:pPr>
            <a:r>
              <a:rPr lang="en-GB" dirty="0" err="1"/>
              <a:t>Ddx</a:t>
            </a:r>
            <a:r>
              <a:rPr lang="en-GB" dirty="0"/>
              <a:t>: </a:t>
            </a:r>
            <a:r>
              <a:rPr lang="en-GB" sz="1800" b="1" i="1" dirty="0">
                <a:effectLst/>
                <a:latin typeface="Bliss2-Light"/>
                <a:ea typeface="Calibri" panose="020F0502020204030204" pitchFamily="34" charset="0"/>
                <a:cs typeface="Bliss2-Light"/>
              </a:rPr>
              <a:t>In CBL, students are tasked with gathering information to develop a differential diagnosis. You are encouraged to apply a </a:t>
            </a:r>
            <a:r>
              <a:rPr lang="en-GB" sz="1800" b="1" i="1" dirty="0">
                <a:effectLst/>
                <a:latin typeface="Calibri" panose="020F0502020204030204" pitchFamily="34" charset="0"/>
                <a:ea typeface="Calibri" panose="020F0502020204030204" pitchFamily="34" charset="0"/>
                <a:cs typeface="Arial" panose="020B0604020202020204" pitchFamily="34" charset="0"/>
              </a:rPr>
              <a:t>hypotheticodeductive process to understand and describe your</a:t>
            </a:r>
            <a:r>
              <a:rPr lang="en-GB" sz="1800" b="1" i="1" dirty="0">
                <a:effectLst/>
                <a:latin typeface="Bliss2-Light"/>
                <a:ea typeface="Calibri" panose="020F0502020204030204" pitchFamily="34" charset="0"/>
                <a:cs typeface="Bliss2-Light"/>
              </a:rPr>
              <a:t> clinical reasoning.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Sometimes use of a structure like the surgical sieve can support diagnostic approach. There are different mnemonics that can be used to help recall of such a framework for diagnostic thinking, such as:</a:t>
            </a:r>
            <a:r>
              <a:rPr lang="en-GB" sz="1800" b="1" dirty="0">
                <a:effectLst/>
                <a:latin typeface="Calibri" panose="020F0502020204030204" pitchFamily="34" charset="0"/>
                <a:ea typeface="Times New Roman" panose="02020603050405020304" pitchFamily="18" charset="0"/>
                <a:cs typeface="Calibri" panose="020F0502020204030204" pitchFamily="34" charset="0"/>
              </a:rPr>
              <a:t> VITAMIN CDEF</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r>
              <a:rPr lang="en-GB" dirty="0"/>
              <a:t>Further ix to confirm dx: </a:t>
            </a: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In order to narrow down the differential diagnosis, and based on initial information that is gathered, further investigations will be requested. Students should consider:</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Other laboratory tests: What other laboratory tests are relevant? These include microbiology, immunology, genetics, cellular pathology, histocompatibility and immunogenetics tests.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Imaging: Explain the best further imaging modalities recommended by guidelines, and their associated risks, taking into account individual patient factors.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Procedures: Depending on the presenting complaint, procedures may be indicated to obtain a specimen for analysis such as aspiration or biopsy. Other laboratory tests as above will be directly relevant to specimen analysis.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Specialist tests: Specific diagnostic tests may be indicated.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Screening: The working diagnosis may also indicate the need for relevant screening tests for associated problems.</a:t>
            </a:r>
          </a:p>
          <a:p>
            <a:pPr marL="342900" lvl="0" indent="-342900">
              <a:lnSpc>
                <a:spcPct val="150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Management: </a:t>
            </a:r>
            <a:r>
              <a:rPr lang="en-GB" sz="1800" dirty="0">
                <a:effectLst/>
                <a:latin typeface="Calibri" panose="020F0502020204030204" pitchFamily="34" charset="0"/>
                <a:ea typeface="Times New Roman" panose="02020603050405020304" pitchFamily="18" charset="0"/>
                <a:cs typeface="Calibri" panose="020F0502020204030204" pitchFamily="34" charset="0"/>
              </a:rPr>
              <a:t>A biopsychosocial approach should be adopted to patient management as well as assessment.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Management should include: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Lifestyle and behavioural changes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Medication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Medical intervention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Surgical intervention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Psychological intervention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Social intervention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Spiritual and cultural support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Prevention strategies (primary and secondary)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Monitoring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Complications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Long-term follow-up</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Integrated care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50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800"/>
              </a:spcAft>
              <a:buClrTx/>
              <a:buSzTx/>
              <a:buFont typeface="Symbol" panose="05050102010706020507" pitchFamily="18" charset="2"/>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GCAT: </a:t>
            </a:r>
            <a:r>
              <a:rPr lang="en-GB" sz="1800" dirty="0">
                <a:effectLst/>
                <a:latin typeface="Calibri" panose="020F0502020204030204" pitchFamily="34" charset="0"/>
                <a:ea typeface="Times New Roman" panose="02020603050405020304" pitchFamily="18" charset="0"/>
                <a:cs typeface="Calibri" panose="020F0502020204030204" pitchFamily="34" charset="0"/>
              </a:rPr>
              <a:t>Students are encouraged to work through the GCAT themes and identify relevant issues in the case related to global health, biomedical and behavioural sciences, professionalism (including ethics and law) and teamwork. These should be considered when writing learning outcomes. You should revise and apply the particular science relevant to the case.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nSpc>
                <a:spcPct val="150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0FD4F70-9383-4AF5-8813-A9E3F37D1EC7}" type="slidenum">
              <a:rPr lang="en-GB" smtClean="0"/>
              <a:t>13</a:t>
            </a:fld>
            <a:endParaRPr lang="en-GB"/>
          </a:p>
        </p:txBody>
      </p:sp>
    </p:spTree>
    <p:extLst>
      <p:ext uri="{BB962C8B-B14F-4D97-AF65-F5344CB8AC3E}">
        <p14:creationId xmlns:p14="http://schemas.microsoft.com/office/powerpoint/2010/main" val="1474704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We’ve mentioned the importance of clinical reasoning a number of times already- this is an important part of medical practice and something we want to try and get you into the habit of doing. We want you to be thinking through cases, rather than just learning information about diseases &amp; their treatments.</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So every time a patient meets a doctor as a first presentation, there are 3 questions needing answered:  </a:t>
            </a:r>
          </a:p>
          <a:p>
            <a:pPr marL="285750" indent="-285750">
              <a:lnSpc>
                <a:spcPct val="150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is the problem?</a:t>
            </a:r>
          </a:p>
          <a:p>
            <a:pPr marL="285750" indent="-285750">
              <a:lnSpc>
                <a:spcPct val="150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possible solutions?</a:t>
            </a:r>
          </a:p>
          <a:p>
            <a:pPr marL="285750" indent="-285750">
              <a:lnSpc>
                <a:spcPct val="150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is the right solution for this patient?</a:t>
            </a:r>
          </a:p>
          <a:p>
            <a:pPr marL="0" indent="0">
              <a:lnSpc>
                <a:spcPct val="150000"/>
              </a:lnSpc>
              <a:spcAft>
                <a:spcPts val="800"/>
              </a:spcAft>
              <a:buFont typeface="Arial" panose="020B0604020202020204" pitchFamily="34" charset="0"/>
              <a:buNone/>
            </a:pPr>
            <a:r>
              <a:rPr lang="en-GB" sz="1800" dirty="0">
                <a:effectLst/>
                <a:latin typeface="Calibri" panose="020F0502020204030204" pitchFamily="34" charset="0"/>
                <a:ea typeface="Calibri" panose="020F0502020204030204" pitchFamily="34" charset="0"/>
                <a:cs typeface="Arial" panose="020B0604020202020204" pitchFamily="34" charset="0"/>
              </a:rPr>
              <a:t>So we need to define the problem, explore the solutions, and settle on the individual solution for the patient we’re dealing with. The first question is really about the diagnostic process. We’re using this framework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0FD4F70-9383-4AF5-8813-A9E3F37D1EC7}" type="slidenum">
              <a:rPr lang="en-GB" smtClean="0"/>
              <a:t>14</a:t>
            </a:fld>
            <a:endParaRPr lang="en-GB"/>
          </a:p>
        </p:txBody>
      </p:sp>
    </p:spTree>
    <p:extLst>
      <p:ext uri="{BB962C8B-B14F-4D97-AF65-F5344CB8AC3E}">
        <p14:creationId xmlns:p14="http://schemas.microsoft.com/office/powerpoint/2010/main" val="10838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Students have been introduced to concepts underlying clinical decision making through lectures and tutorials. CBL in Year 3 provides the opportunity for students to apply these skills to clinical scenarios. Clinical reasoning is incorporated into case learning outcomes. Students should be encouraged to describe how their thinking has led to their conclusions.</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Background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Solving clinical problems requires more than just knowledge of diseases and treatments. Clinicians need to be able to reason and evaluate and to do this we need to understand how we think, called metacognition, enabling us to have insight into problems and minimising error. The process can be broken down into a number of steps. </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The hypothetico-deductive process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hypotheticodeductive process consists of the following steps: </a:t>
            </a:r>
          </a:p>
          <a:p>
            <a:pPr>
              <a:lnSpc>
                <a:spcPct val="150000"/>
              </a:lnSpc>
              <a:spcAft>
                <a:spcPts val="800"/>
              </a:spcAft>
            </a:pPr>
            <a:r>
              <a:rPr lang="en-GB" sz="1800" b="1" i="1" dirty="0">
                <a:effectLst/>
                <a:latin typeface="Calibri" panose="020F0502020204030204" pitchFamily="34" charset="0"/>
                <a:ea typeface="Calibri" panose="020F0502020204030204" pitchFamily="34" charset="0"/>
                <a:cs typeface="Arial" panose="020B0604020202020204" pitchFamily="34" charset="0"/>
              </a:rPr>
              <a:t>Data gathering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Information is gathered through history, examination, “routine bloods”, bedside investigations and imaging. A patient’s narrative should be actively questioned as it is interpreted, and sufficient information must be collected before conclusions are made. This forms the basis for hypothesis generation.</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50000"/>
              </a:lnSpc>
              <a:spcAft>
                <a:spcPts val="800"/>
              </a:spcAft>
            </a:pPr>
            <a:r>
              <a:rPr lang="en-GB" sz="1800" b="1" i="1" dirty="0">
                <a:effectLst/>
                <a:latin typeface="Calibri" panose="020F0502020204030204" pitchFamily="34" charset="0"/>
                <a:ea typeface="Calibri" panose="020F0502020204030204" pitchFamily="34" charset="0"/>
                <a:cs typeface="Arial" panose="020B0604020202020204" pitchFamily="34" charset="0"/>
              </a:rPr>
              <a:t>Hypothesis generation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There are several strategies to produce a list of differential diagnoses:</a:t>
            </a:r>
          </a:p>
          <a:p>
            <a:pPr marL="342900" lvl="0" indent="-342900">
              <a:lnSpc>
                <a:spcPct val="150000"/>
              </a:lnSpc>
              <a:spcAft>
                <a:spcPts val="800"/>
              </a:spcAft>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Arial" panose="020B0604020202020204" pitchFamily="34" charset="0"/>
              </a:rPr>
              <a:t>Pattern recognition</a:t>
            </a:r>
            <a:r>
              <a:rPr lang="en-GB" sz="1800" dirty="0">
                <a:effectLst/>
                <a:latin typeface="Calibri" panose="020F0502020204030204" pitchFamily="34" charset="0"/>
                <a:ea typeface="Calibri" panose="020F0502020204030204" pitchFamily="34" charset="0"/>
                <a:cs typeface="Arial" panose="020B0604020202020204" pitchFamily="34" charset="0"/>
              </a:rPr>
              <a:t>: Patterns of symptoms and signs are identified, and more complex patterns can be recognised with practice. However, even experts must test their assumptions to prevent errors. </a:t>
            </a:r>
          </a:p>
          <a:p>
            <a:pPr marL="342900" lvl="0" indent="-342900">
              <a:lnSpc>
                <a:spcPct val="150000"/>
              </a:lnSpc>
              <a:spcAft>
                <a:spcPts val="800"/>
              </a:spcAft>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Arial" panose="020B0604020202020204" pitchFamily="34" charset="0"/>
              </a:rPr>
              <a:t>Rule out worst case scenarios</a:t>
            </a:r>
            <a:r>
              <a:rPr lang="en-GB" sz="1800" dirty="0">
                <a:effectLst/>
                <a:latin typeface="Calibri" panose="020F0502020204030204" pitchFamily="34" charset="0"/>
                <a:ea typeface="Calibri" panose="020F0502020204030204" pitchFamily="34" charset="0"/>
                <a:cs typeface="Arial" panose="020B0604020202020204" pitchFamily="34" charset="0"/>
              </a:rPr>
              <a:t>: This supports risk management, but often leaves the diagnostic question unanswered. </a:t>
            </a:r>
          </a:p>
          <a:p>
            <a:pPr marL="342900" lvl="0" indent="-342900">
              <a:lnSpc>
                <a:spcPct val="150000"/>
              </a:lnSpc>
              <a:spcAft>
                <a:spcPts val="800"/>
              </a:spcAft>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Arial" panose="020B0604020202020204" pitchFamily="34" charset="0"/>
              </a:rPr>
              <a:t>Reasoning from first principles:</a:t>
            </a:r>
            <a:r>
              <a:rPr lang="en-GB" sz="1800" dirty="0">
                <a:effectLst/>
                <a:latin typeface="Calibri" panose="020F0502020204030204" pitchFamily="34" charset="0"/>
                <a:ea typeface="Calibri" panose="020F0502020204030204" pitchFamily="34" charset="0"/>
                <a:cs typeface="Arial" panose="020B0604020202020204" pitchFamily="34" charset="0"/>
              </a:rPr>
              <a:t> This is applied when the pattern is unclear and further careful thought is required for underlying meanings to be identified.</a:t>
            </a:r>
          </a:p>
          <a:p>
            <a:pPr marL="342900" lvl="0" indent="-342900">
              <a:lnSpc>
                <a:spcPct val="150000"/>
              </a:lnSpc>
              <a:spcAft>
                <a:spcPts val="800"/>
              </a:spcAft>
              <a:buFont typeface="Symbol" panose="05050102010706020507" pitchFamily="18" charset="2"/>
              <a:buChar char=""/>
            </a:pPr>
            <a:r>
              <a:rPr lang="en-GB" sz="1800" i="1" dirty="0">
                <a:effectLst/>
                <a:latin typeface="Calibri" panose="020F0502020204030204" pitchFamily="34" charset="0"/>
                <a:ea typeface="Calibri" panose="020F0502020204030204" pitchFamily="34" charset="0"/>
                <a:cs typeface="Arial" panose="020B0604020202020204" pitchFamily="34" charset="0"/>
              </a:rPr>
              <a:t>The Casablanca strategy:</a:t>
            </a:r>
            <a:r>
              <a:rPr lang="en-GB" sz="1800" dirty="0">
                <a:effectLst/>
                <a:latin typeface="Calibri" panose="020F0502020204030204" pitchFamily="34" charset="0"/>
                <a:ea typeface="Calibri" panose="020F0502020204030204" pitchFamily="34" charset="0"/>
                <a:cs typeface="Arial" panose="020B0604020202020204" pitchFamily="34" charset="0"/>
              </a:rPr>
              <a:t> This is the use of a standard battery of tests for a given symptom without any application of analysis, just like working on autopilot.</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50000"/>
              </a:lnSpc>
              <a:spcAft>
                <a:spcPts val="800"/>
              </a:spcAft>
            </a:pPr>
            <a:r>
              <a:rPr lang="en-GB" sz="1800" b="1" i="1" dirty="0">
                <a:effectLst/>
                <a:latin typeface="Calibri" panose="020F0502020204030204" pitchFamily="34" charset="0"/>
                <a:ea typeface="Calibri" panose="020F0502020204030204" pitchFamily="34" charset="0"/>
                <a:cs typeface="Arial" panose="020B0604020202020204" pitchFamily="34" charset="0"/>
              </a:rPr>
              <a:t>Hypothesis testing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Hypotheses must be examined and proved to be correct or incorrect by testing against knowledge and evaluating supporting data. A thoughtful and analytical approach is required. </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There are two system approaches to judgement and choice. System 1 is fast, automatic, used frequently, and operates subconsciously. System 2 is slow, effortful, used infrequently, and requires conscious thought. When we are under pressure, we default to System 1 thinking, but a System 2 approach better serves clinical decision making. Bypassing this increases the risk of error. There are three basic types of error: skill based (slips and lapses), rule based, and knowledge based. Mistakes can also arise through a lack of understanding of the principles of logic.</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50000"/>
              </a:lnSpc>
              <a:spcAft>
                <a:spcPts val="800"/>
              </a:spcAft>
            </a:pPr>
            <a:r>
              <a:rPr lang="en-GB" sz="1800" b="1" i="1" dirty="0">
                <a:effectLst/>
                <a:latin typeface="Calibri" panose="020F0502020204030204" pitchFamily="34" charset="0"/>
                <a:ea typeface="Calibri" panose="020F0502020204030204" pitchFamily="34" charset="0"/>
                <a:cs typeface="Arial" panose="020B0604020202020204" pitchFamily="34" charset="0"/>
              </a:rPr>
              <a:t>Reflection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Finally, it should be it should be determined if conclusions are logical, coherent and sufficient for the patient presentation.</a:t>
            </a:r>
          </a:p>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Summary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As we collect relevant information about a case, we also need to be aware of how we think and safeguard the process of how we make decisions that affect our patients. </a:t>
            </a:r>
            <a:r>
              <a:rPr lang="en-US" sz="1800" dirty="0">
                <a:solidFill>
                  <a:srgbClr val="000000"/>
                </a:solidFill>
                <a:effectLst/>
                <a:latin typeface="Calibri" panose="020F0502020204030204" pitchFamily="34" charset="0"/>
                <a:ea typeface="ヒラギノ角ゴ Pro W3"/>
                <a:cs typeface="Calibri" panose="020F0502020204030204" pitchFamily="34" charset="0"/>
              </a:rPr>
              <a:t>We can use cognitive forcing strategies, such as structured review of data and diagnostic checklists. We can also use resources to decrease dependence on memory. We can make ourselves accountable to the rest of the team for our thinking processes.  Thinking “out loud” allows others to follow our train of thought - and permit challenge when our reasoning is flawed.  It is important that we also develop skills in error recognition and recovery.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CD2BD6DA-7389-4587-BDFC-C6665A76FC3A}" type="slidenum">
              <a:rPr lang="en-GB" smtClean="0"/>
              <a:t>15</a:t>
            </a:fld>
            <a:endParaRPr lang="en-GB"/>
          </a:p>
        </p:txBody>
      </p:sp>
    </p:spTree>
    <p:extLst>
      <p:ext uri="{BB962C8B-B14F-4D97-AF65-F5344CB8AC3E}">
        <p14:creationId xmlns:p14="http://schemas.microsoft.com/office/powerpoint/2010/main" val="2972959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ways we’re suggesting facilitators can enact this is a brief teaching tool called the One Minute Preceptor Model.</a:t>
            </a:r>
          </a:p>
          <a:p>
            <a:r>
              <a:rPr lang="en-GB" dirty="0"/>
              <a:t>We’ve chosen this as it’s a useful way to encourage input from students while providing feedback on what they’ve researched.</a:t>
            </a:r>
          </a:p>
          <a:p>
            <a:endParaRPr lang="en-GB" dirty="0"/>
          </a:p>
          <a:p>
            <a:r>
              <a:rPr lang="en-GB" dirty="0"/>
              <a:t>The student chair should go through the case materials in the order they’re given, and students should mention their learning outcomes as they come up. If there are important omissions, feel free to prompt the group by asking some of the questions included in the case guides. Note that a number of topics may be selected from the learning outcomes which have been suggested. These are at the facilitator’s discretion. It’s important to note that we would not anticipate all learning outcomes being covered in every session.</a:t>
            </a:r>
          </a:p>
          <a:p>
            <a:r>
              <a:rPr lang="en-GB" dirty="0"/>
              <a:t>As learning outcomes are discussed, you should ask probing questions to explore the students’ understanding, and as an opportunity to highlight or develop clinical reasoning.</a:t>
            </a:r>
          </a:p>
          <a:p>
            <a:r>
              <a:rPr lang="en-GB" dirty="0"/>
              <a:t>To round out the L.O.s as they’re discussed, we would like facilitators to give some brief feedback on what has been discussed. </a:t>
            </a:r>
          </a:p>
          <a:p>
            <a:endParaRPr lang="en-GB" dirty="0"/>
          </a:p>
          <a:p>
            <a:r>
              <a:rPr lang="en-GB" dirty="0"/>
              <a:t>As we’ve already said, CBL is not about content delivery, but about integrating that knowledge. So we don’t want facilitators to turn this into a teaching session, but rather to highlight any correct/incorrect areas and signpost students to where they could find more information.</a:t>
            </a:r>
          </a:p>
        </p:txBody>
      </p:sp>
      <p:sp>
        <p:nvSpPr>
          <p:cNvPr id="4" name="Slide Number Placeholder 3"/>
          <p:cNvSpPr>
            <a:spLocks noGrp="1"/>
          </p:cNvSpPr>
          <p:nvPr>
            <p:ph type="sldNum" sz="quarter" idx="5"/>
          </p:nvPr>
        </p:nvSpPr>
        <p:spPr/>
        <p:txBody>
          <a:bodyPr/>
          <a:lstStyle/>
          <a:p>
            <a:fld id="{CD2BD6DA-7389-4587-BDFC-C6665A76FC3A}" type="slidenum">
              <a:rPr lang="en-GB" smtClean="0"/>
              <a:t>17</a:t>
            </a:fld>
            <a:endParaRPr lang="en-GB"/>
          </a:p>
        </p:txBody>
      </p:sp>
    </p:spTree>
    <p:extLst>
      <p:ext uri="{BB962C8B-B14F-4D97-AF65-F5344CB8AC3E}">
        <p14:creationId xmlns:p14="http://schemas.microsoft.com/office/powerpoint/2010/main" val="3243098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in addition to the information in your general guide, you’ll receive a guide for each part of each case. </a:t>
            </a:r>
          </a:p>
          <a:p>
            <a:r>
              <a:rPr lang="en-GB" dirty="0"/>
              <a:t>Within, there’s a summary of what happens in the case; a list of learning outcomes (phrased as questions which you may want to ask the students if they aren’t covered); some resources to help direct student research; a short list of key areas for discussion; a facilitator commentary which is organised in a step-by-step process following the case narrative. This will include the points that should be highlighted from the case.</a:t>
            </a:r>
          </a:p>
          <a:p>
            <a:r>
              <a:rPr lang="en-GB" dirty="0"/>
              <a:t>Lastly, for each case there is an “at a glance” page which is there to help you if you don’t he time to refamiliarize yourself with the case contents</a:t>
            </a:r>
          </a:p>
        </p:txBody>
      </p:sp>
      <p:sp>
        <p:nvSpPr>
          <p:cNvPr id="4" name="Slide Number Placeholder 3"/>
          <p:cNvSpPr>
            <a:spLocks noGrp="1"/>
          </p:cNvSpPr>
          <p:nvPr>
            <p:ph type="sldNum" sz="quarter" idx="5"/>
          </p:nvPr>
        </p:nvSpPr>
        <p:spPr/>
        <p:txBody>
          <a:bodyPr/>
          <a:lstStyle/>
          <a:p>
            <a:fld id="{CD2BD6DA-7389-4587-BDFC-C6665A76FC3A}" type="slidenum">
              <a:rPr lang="en-GB" smtClean="0"/>
              <a:t>18</a:t>
            </a:fld>
            <a:endParaRPr lang="en-GB"/>
          </a:p>
        </p:txBody>
      </p:sp>
    </p:spTree>
    <p:extLst>
      <p:ext uri="{BB962C8B-B14F-4D97-AF65-F5344CB8AC3E}">
        <p14:creationId xmlns:p14="http://schemas.microsoft.com/office/powerpoint/2010/main" val="267339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supporting each part of each case is a set of materials. Yours will differ slightly from the students, in that there will be some extra information for you to provide students later in the session. This is to help the patient’s story continue somewhat, and apply the knowledge that they might have gained between the independent and facilitated session. It’s also to help them see how real life happens, that things change, and think about what the outcomes might be.</a:t>
            </a:r>
          </a:p>
          <a:p>
            <a:r>
              <a:rPr lang="en-GB" dirty="0"/>
              <a:t>Generally, these case materials include medical documents like patient notes, or investigations.</a:t>
            </a:r>
          </a:p>
        </p:txBody>
      </p:sp>
      <p:sp>
        <p:nvSpPr>
          <p:cNvPr id="4" name="Slide Number Placeholder 3"/>
          <p:cNvSpPr>
            <a:spLocks noGrp="1"/>
          </p:cNvSpPr>
          <p:nvPr>
            <p:ph type="sldNum" sz="quarter" idx="5"/>
          </p:nvPr>
        </p:nvSpPr>
        <p:spPr/>
        <p:txBody>
          <a:bodyPr/>
          <a:lstStyle/>
          <a:p>
            <a:fld id="{CD2BD6DA-7389-4587-BDFC-C6665A76FC3A}" type="slidenum">
              <a:rPr lang="en-GB" smtClean="0"/>
              <a:t>19</a:t>
            </a:fld>
            <a:endParaRPr lang="en-GB"/>
          </a:p>
        </p:txBody>
      </p:sp>
    </p:spTree>
    <p:extLst>
      <p:ext uri="{BB962C8B-B14F-4D97-AF65-F5344CB8AC3E}">
        <p14:creationId xmlns:p14="http://schemas.microsoft.com/office/powerpoint/2010/main" val="3746359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examples of what the materials might look like. </a:t>
            </a:r>
            <a:r>
              <a:rPr lang="en-GB" dirty="0" err="1"/>
              <a:t>Thre</a:t>
            </a:r>
            <a:r>
              <a:rPr lang="en-GB" dirty="0"/>
              <a:t> are typed versions for accessibility in case there are difficulties reading the handwritten portions.</a:t>
            </a:r>
          </a:p>
        </p:txBody>
      </p:sp>
      <p:sp>
        <p:nvSpPr>
          <p:cNvPr id="4" name="Slide Number Placeholder 3"/>
          <p:cNvSpPr>
            <a:spLocks noGrp="1"/>
          </p:cNvSpPr>
          <p:nvPr>
            <p:ph type="sldNum" sz="quarter" idx="5"/>
          </p:nvPr>
        </p:nvSpPr>
        <p:spPr/>
        <p:txBody>
          <a:bodyPr/>
          <a:lstStyle/>
          <a:p>
            <a:fld id="{CD2BD6DA-7389-4587-BDFC-C6665A76FC3A}" type="slidenum">
              <a:rPr lang="en-GB" smtClean="0"/>
              <a:t>20</a:t>
            </a:fld>
            <a:endParaRPr lang="en-GB"/>
          </a:p>
        </p:txBody>
      </p:sp>
    </p:spTree>
    <p:extLst>
      <p:ext uri="{BB962C8B-B14F-4D97-AF65-F5344CB8AC3E}">
        <p14:creationId xmlns:p14="http://schemas.microsoft.com/office/powerpoint/2010/main" val="8919649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we’ll talk through what the sessions look like practically.</a:t>
            </a:r>
          </a:p>
        </p:txBody>
      </p:sp>
      <p:sp>
        <p:nvSpPr>
          <p:cNvPr id="4" name="Slide Number Placeholder 3"/>
          <p:cNvSpPr>
            <a:spLocks noGrp="1"/>
          </p:cNvSpPr>
          <p:nvPr>
            <p:ph type="sldNum" sz="quarter" idx="5"/>
          </p:nvPr>
        </p:nvSpPr>
        <p:spPr/>
        <p:txBody>
          <a:bodyPr/>
          <a:lstStyle/>
          <a:p>
            <a:fld id="{CD2BD6DA-7389-4587-BDFC-C6665A76FC3A}" type="slidenum">
              <a:rPr lang="en-GB" smtClean="0"/>
              <a:t>21</a:t>
            </a:fld>
            <a:endParaRPr lang="en-GB"/>
          </a:p>
        </p:txBody>
      </p:sp>
    </p:spTree>
    <p:extLst>
      <p:ext uri="{BB962C8B-B14F-4D97-AF65-F5344CB8AC3E}">
        <p14:creationId xmlns:p14="http://schemas.microsoft.com/office/powerpoint/2010/main" val="24187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2BD6DA-7389-4587-BDFC-C6665A76FC3A}" type="slidenum">
              <a:rPr lang="en-GB" smtClean="0"/>
              <a:t>2</a:t>
            </a:fld>
            <a:endParaRPr lang="en-GB"/>
          </a:p>
        </p:txBody>
      </p:sp>
    </p:spTree>
    <p:extLst>
      <p:ext uri="{BB962C8B-B14F-4D97-AF65-F5344CB8AC3E}">
        <p14:creationId xmlns:p14="http://schemas.microsoft.com/office/powerpoint/2010/main" val="42070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As we’ve said, each part consists of an independent session and a facilitated session. In the independent session, the students should work through the materials by themselves for ~1h. They’ll decide and undertake the group roles of chair, deputy chair and scribe- these are to help them organise themselves and manage their time, as well as giving them opportunities to undertake leadership roles.</a:t>
            </a:r>
          </a:p>
          <a:p>
            <a:pPr>
              <a:lnSpc>
                <a:spcPct val="150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They should work through the framework that Dr Trimble has just explained, and</a:t>
            </a:r>
          </a:p>
        </p:txBody>
      </p:sp>
      <p:sp>
        <p:nvSpPr>
          <p:cNvPr id="4" name="Slide Number Placeholder 3"/>
          <p:cNvSpPr>
            <a:spLocks noGrp="1"/>
          </p:cNvSpPr>
          <p:nvPr>
            <p:ph type="sldNum" sz="quarter" idx="5"/>
          </p:nvPr>
        </p:nvSpPr>
        <p:spPr/>
        <p:txBody>
          <a:bodyPr/>
          <a:lstStyle/>
          <a:p>
            <a:fld id="{CD2BD6DA-7389-4587-BDFC-C6665A76FC3A}" type="slidenum">
              <a:rPr lang="en-GB" smtClean="0"/>
              <a:t>22</a:t>
            </a:fld>
            <a:endParaRPr lang="en-GB"/>
          </a:p>
        </p:txBody>
      </p:sp>
    </p:spTree>
    <p:extLst>
      <p:ext uri="{BB962C8B-B14F-4D97-AF65-F5344CB8AC3E}">
        <p14:creationId xmlns:p14="http://schemas.microsoft.com/office/powerpoint/2010/main" val="4208889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we’ve also given them a suggest lesson plan for them to use until they become familiar with the process themselves.</a:t>
            </a:r>
          </a:p>
          <a:p>
            <a:endParaRPr lang="en-GB" dirty="0"/>
          </a:p>
        </p:txBody>
      </p:sp>
      <p:sp>
        <p:nvSpPr>
          <p:cNvPr id="4" name="Slide Number Placeholder 3"/>
          <p:cNvSpPr>
            <a:spLocks noGrp="1"/>
          </p:cNvSpPr>
          <p:nvPr>
            <p:ph type="sldNum" sz="quarter" idx="5"/>
          </p:nvPr>
        </p:nvSpPr>
        <p:spPr/>
        <p:txBody>
          <a:bodyPr/>
          <a:lstStyle/>
          <a:p>
            <a:fld id="{CD2BD6DA-7389-4587-BDFC-C6665A76FC3A}" type="slidenum">
              <a:rPr lang="en-GB" smtClean="0"/>
              <a:t>23</a:t>
            </a:fld>
            <a:endParaRPr lang="en-GB"/>
          </a:p>
        </p:txBody>
      </p:sp>
    </p:spTree>
    <p:extLst>
      <p:ext uri="{BB962C8B-B14F-4D97-AF65-F5344CB8AC3E}">
        <p14:creationId xmlns:p14="http://schemas.microsoft.com/office/powerpoint/2010/main" val="3549644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200"/>
              </a:spcBef>
            </a:pPr>
            <a:r>
              <a:rPr lang="en-GB" sz="1800" b="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Then there’s the facilitated session with you. It’s a bit longer at 1.5h, and again the roles of chair, deputy chair and scribe should be in place.</a:t>
            </a:r>
          </a:p>
          <a:p>
            <a:pPr>
              <a:lnSpc>
                <a:spcPct val="150000"/>
              </a:lnSpc>
              <a:spcBef>
                <a:spcPts val="200"/>
              </a:spcBef>
            </a:pPr>
            <a:r>
              <a:rPr lang="en-GB" sz="1800" b="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The session should include discussion of the learning. As we’ve mentioned, we don’t want this to be a presentation of serial PowerPoint slides, instead we want students to actually discuss what they’ve learned as a group. The chair should move through the case in the order of the case materials, and the learning outcomes discussed as they come up.</a:t>
            </a:r>
          </a:p>
          <a:p>
            <a:pPr>
              <a:lnSpc>
                <a:spcPct val="150000"/>
              </a:lnSpc>
              <a:spcBef>
                <a:spcPts val="200"/>
              </a:spcBef>
            </a:pPr>
            <a:r>
              <a:rPr lang="en-GB" sz="1800" b="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If there are any important omissions here, feel free to ask the questions in the case guide that we’ve provided you with.</a:t>
            </a:r>
          </a:p>
          <a:p>
            <a:pPr>
              <a:lnSpc>
                <a:spcPct val="150000"/>
              </a:lnSpc>
              <a:spcBef>
                <a:spcPts val="200"/>
              </a:spcBef>
            </a:pPr>
            <a:r>
              <a:rPr lang="en-GB" sz="1800" b="0"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After the narrative of the case is finished, you may reveal any additional materials that you have. This is just to get the students thinking, and apply anything they might have learned.</a:t>
            </a:r>
            <a:endParaRPr lang="en-GB" sz="18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D2BD6DA-7389-4587-BDFC-C6665A76FC3A}" type="slidenum">
              <a:rPr lang="en-GB" smtClean="0"/>
              <a:t>24</a:t>
            </a:fld>
            <a:endParaRPr lang="en-GB"/>
          </a:p>
        </p:txBody>
      </p:sp>
    </p:spTree>
    <p:extLst>
      <p:ext uri="{BB962C8B-B14F-4D97-AF65-F5344CB8AC3E}">
        <p14:creationId xmlns:p14="http://schemas.microsoft.com/office/powerpoint/2010/main" val="2841981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here’s a suggested lesson plan for the facilitated session if that’s helpful.</a:t>
            </a:r>
          </a:p>
        </p:txBody>
      </p:sp>
      <p:sp>
        <p:nvSpPr>
          <p:cNvPr id="4" name="Slide Number Placeholder 3"/>
          <p:cNvSpPr>
            <a:spLocks noGrp="1"/>
          </p:cNvSpPr>
          <p:nvPr>
            <p:ph type="sldNum" sz="quarter" idx="5"/>
          </p:nvPr>
        </p:nvSpPr>
        <p:spPr/>
        <p:txBody>
          <a:bodyPr/>
          <a:lstStyle/>
          <a:p>
            <a:fld id="{CD2BD6DA-7389-4587-BDFC-C6665A76FC3A}" type="slidenum">
              <a:rPr lang="en-GB" smtClean="0"/>
              <a:t>25</a:t>
            </a:fld>
            <a:endParaRPr lang="en-GB"/>
          </a:p>
        </p:txBody>
      </p:sp>
    </p:spTree>
    <p:extLst>
      <p:ext uri="{BB962C8B-B14F-4D97-AF65-F5344CB8AC3E}">
        <p14:creationId xmlns:p14="http://schemas.microsoft.com/office/powerpoint/2010/main" val="3449757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general tips for facilitating a small group. There’s some more information about this in your facilitated guide.</a:t>
            </a:r>
          </a:p>
          <a:p>
            <a:r>
              <a:rPr lang="en-GB" dirty="0"/>
              <a:t>Generally it’s helpful to start with some general introductions and do consider an ice breaker.</a:t>
            </a:r>
          </a:p>
          <a:p>
            <a:r>
              <a:rPr lang="en-GB" dirty="0"/>
              <a:t>In Years 1&amp;2, students undertake group contracts to decide on how they’ll work together. It’s not something we’re asking for in Year 3 as we’re giving them more ownership of the process. But as a facilitator you may wish to highlight things like arriving on time or actively participating in discussion. It can be helpful to establish these at the start so if issues arise later on you can refer back to them.</a:t>
            </a:r>
          </a:p>
          <a:p>
            <a:r>
              <a:rPr lang="en-GB" dirty="0"/>
              <a:t>We really want to encourage students how to find things out for themselves. So if students ask you a question there’s a balance to strike with encouraging students to think about how they can find out information. If they’re unsure, getting them to summarise what they’ve learned so far can b helpful for them to reset their thinking.</a:t>
            </a:r>
          </a:p>
          <a:p>
            <a:r>
              <a:rPr lang="en-GB" dirty="0"/>
              <a:t>In terms of problems, sometimes these do arise. We’ve suggested some ways of managing those in the general guide. If you do have issues, do feel free to link in with the local undergraduate office to try and address these.</a:t>
            </a:r>
          </a:p>
        </p:txBody>
      </p:sp>
      <p:sp>
        <p:nvSpPr>
          <p:cNvPr id="4" name="Slide Number Placeholder 3"/>
          <p:cNvSpPr>
            <a:spLocks noGrp="1"/>
          </p:cNvSpPr>
          <p:nvPr>
            <p:ph type="sldNum" sz="quarter" idx="5"/>
          </p:nvPr>
        </p:nvSpPr>
        <p:spPr/>
        <p:txBody>
          <a:bodyPr/>
          <a:lstStyle/>
          <a:p>
            <a:fld id="{CD2BD6DA-7389-4587-BDFC-C6665A76FC3A}" type="slidenum">
              <a:rPr lang="en-GB" smtClean="0"/>
              <a:t>26</a:t>
            </a:fld>
            <a:endParaRPr lang="en-GB"/>
          </a:p>
        </p:txBody>
      </p:sp>
    </p:spTree>
    <p:extLst>
      <p:ext uri="{BB962C8B-B14F-4D97-AF65-F5344CB8AC3E}">
        <p14:creationId xmlns:p14="http://schemas.microsoft.com/office/powerpoint/2010/main" val="3305588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How will we evaluate CBL?</a:t>
            </a:r>
          </a:p>
          <a:p>
            <a:pPr>
              <a:lnSpc>
                <a:spcPct val="150000"/>
              </a:lnSpc>
              <a:spcAft>
                <a:spcPts val="800"/>
              </a:spcAft>
            </a:pPr>
            <a:r>
              <a:rPr lang="en-GB" sz="1800" dirty="0">
                <a:effectLst/>
                <a:latin typeface="Calibri" panose="020F0502020204030204" pitchFamily="34" charset="0"/>
                <a:cs typeface="Arial" panose="020B0604020202020204" pitchFamily="34" charset="0"/>
              </a:rPr>
              <a:t>Attendance and participation is mandatory for students. You’ll be asked to help them log their attendance using </a:t>
            </a:r>
            <a:r>
              <a:rPr lang="en-GB" sz="1800" dirty="0" err="1">
                <a:effectLst/>
                <a:latin typeface="Calibri" panose="020F0502020204030204" pitchFamily="34" charset="0"/>
                <a:cs typeface="Arial" panose="020B0604020202020204" pitchFamily="34" charset="0"/>
              </a:rPr>
              <a:t>MyProgress</a:t>
            </a:r>
            <a:r>
              <a:rPr lang="en-GB" sz="1800" dirty="0">
                <a:effectLst/>
                <a:latin typeface="Calibri" panose="020F0502020204030204" pitchFamily="34" charset="0"/>
                <a:cs typeface="Arial" panose="020B0604020202020204" pitchFamily="34" charset="0"/>
              </a:rPr>
              <a:t>, a new app being introduced into QUB. This will involve you giving them your email address. You’ll get a verification email once they’ve done this, and you don’t need to do anything with that email unless it’s sent by a student who wasn’t actually there.</a:t>
            </a:r>
          </a:p>
          <a:p>
            <a:pPr>
              <a:lnSpc>
                <a:spcPct val="150000"/>
              </a:lnSpc>
              <a:spcAft>
                <a:spcPts val="800"/>
              </a:spcAft>
            </a:pPr>
            <a:r>
              <a:rPr lang="en-GB" sz="1800" dirty="0">
                <a:effectLst/>
                <a:latin typeface="Calibri" panose="020F0502020204030204" pitchFamily="34" charset="0"/>
                <a:cs typeface="Arial" panose="020B0604020202020204" pitchFamily="34" charset="0"/>
              </a:rPr>
              <a:t>We’ve also told the students that the whole process of CBL is a type of formative assessment. We’re asking you as the facilitator to judge their engagement with the materials, with each other, and with you. If you have any concerns please address these with the students or local UG office.</a:t>
            </a:r>
          </a:p>
          <a:p>
            <a:pPr>
              <a:lnSpc>
                <a:spcPct val="150000"/>
              </a:lnSpc>
              <a:spcAft>
                <a:spcPts val="800"/>
              </a:spcAft>
            </a:pPr>
            <a:r>
              <a:rPr lang="en-GB" sz="1800" dirty="0">
                <a:effectLst/>
                <a:latin typeface="Calibri" panose="020F0502020204030204" pitchFamily="34" charset="0"/>
                <a:cs typeface="Arial" panose="020B0604020202020204" pitchFamily="34" charset="0"/>
              </a:rPr>
              <a:t>Lastly, we’ll be coming in contact with you later in the year to get your thoughts on how it runs.</a:t>
            </a:r>
            <a:endParaRPr lang="en-GB" dirty="0"/>
          </a:p>
        </p:txBody>
      </p:sp>
      <p:sp>
        <p:nvSpPr>
          <p:cNvPr id="4" name="Slide Number Placeholder 3"/>
          <p:cNvSpPr>
            <a:spLocks noGrp="1"/>
          </p:cNvSpPr>
          <p:nvPr>
            <p:ph type="sldNum" sz="quarter" idx="5"/>
          </p:nvPr>
        </p:nvSpPr>
        <p:spPr/>
        <p:txBody>
          <a:bodyPr/>
          <a:lstStyle/>
          <a:p>
            <a:fld id="{70FD4F70-9383-4AF5-8813-A9E3F37D1EC7}" type="slidenum">
              <a:rPr lang="en-GB" smtClean="0"/>
              <a:t>27</a:t>
            </a:fld>
            <a:endParaRPr lang="en-GB"/>
          </a:p>
        </p:txBody>
      </p:sp>
    </p:spTree>
    <p:extLst>
      <p:ext uri="{BB962C8B-B14F-4D97-AF65-F5344CB8AC3E}">
        <p14:creationId xmlns:p14="http://schemas.microsoft.com/office/powerpoint/2010/main" val="3182198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case 1, the students meet a woman in her 60s called Farah Bibi. She presents with altered bowel habit &amp; anaemia and part 2 deals with her diagnosis of colorectal cancer, peri-op care and complications of a PE.</a:t>
            </a:r>
          </a:p>
        </p:txBody>
      </p:sp>
      <p:sp>
        <p:nvSpPr>
          <p:cNvPr id="4" name="Slide Number Placeholder 3"/>
          <p:cNvSpPr>
            <a:spLocks noGrp="1"/>
          </p:cNvSpPr>
          <p:nvPr>
            <p:ph type="sldNum" sz="quarter" idx="5"/>
          </p:nvPr>
        </p:nvSpPr>
        <p:spPr/>
        <p:txBody>
          <a:bodyPr/>
          <a:lstStyle/>
          <a:p>
            <a:fld id="{CD2BD6DA-7389-4587-BDFC-C6665A76FC3A}" type="slidenum">
              <a:rPr lang="en-GB" smtClean="0"/>
              <a:t>29</a:t>
            </a:fld>
            <a:endParaRPr lang="en-GB"/>
          </a:p>
        </p:txBody>
      </p:sp>
    </p:spTree>
    <p:extLst>
      <p:ext uri="{BB962C8B-B14F-4D97-AF65-F5344CB8AC3E}">
        <p14:creationId xmlns:p14="http://schemas.microsoft.com/office/powerpoint/2010/main" val="70294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key learning points are here.</a:t>
            </a:r>
          </a:p>
          <a:p>
            <a:r>
              <a:rPr lang="en-GB" dirty="0"/>
              <a:t>She initially presents at a weekend to the emergency department, and we want students to consider the interface of services that are relevant there. She’d attended her GP with these symptoms who’s referred her as an outpatient but she’s worried over the weekend as her symptoms have worsened.</a:t>
            </a:r>
          </a:p>
          <a:p>
            <a:r>
              <a:rPr lang="en-GB" dirty="0"/>
              <a:t>The GP has sent a QFIT test and is concerned her symptoms might be a presentation of cancer, so we’re asking students to consider cancer screening services.</a:t>
            </a:r>
          </a:p>
          <a:p>
            <a:r>
              <a:rPr lang="en-GB" dirty="0"/>
              <a:t>As this is the first part of the first case, we’re really emphasising clinical reasoning, and we’re hoping that students can apply that. Included in that is developing a differential diagnosis and critiquing it, as well as developing their own problem list, before developing and critiquing investigation &amp; management plans.</a:t>
            </a:r>
          </a:p>
          <a:p>
            <a:endParaRPr lang="en-GB" dirty="0"/>
          </a:p>
          <a:p>
            <a:r>
              <a:rPr lang="en-GB" dirty="0"/>
              <a:t>In part 2, she attends an OP </a:t>
            </a:r>
            <a:r>
              <a:rPr lang="en-GB" dirty="0" err="1"/>
              <a:t>surg</a:t>
            </a:r>
            <a:r>
              <a:rPr lang="en-GB" dirty="0"/>
              <a:t> appt and is diagnosed with colorectal cancer. She’s worked up for surgery, is admitted electively and undergoes a hemi-colectomy. Post-op she unfortunately has a PE.</a:t>
            </a:r>
          </a:p>
          <a:p>
            <a:r>
              <a:rPr lang="en-GB" dirty="0"/>
              <a:t>So here we’re looking to explore the multi-disciplinary care a cancer patient has, the risks of surgery &amp; GA and how this relates to the consent process.</a:t>
            </a:r>
          </a:p>
          <a:p>
            <a:r>
              <a:rPr lang="en-GB" dirty="0"/>
              <a:t>They’re provided with a range of pathology reports which they should reflect on and the underlying science.</a:t>
            </a:r>
          </a:p>
          <a:p>
            <a:r>
              <a:rPr lang="en-GB" dirty="0"/>
              <a:t>Assessing an acutely unwell patient becomes relevant as well as prophylaxis and management of VTE. Right at the end, we ask students to think about escalation of care as she deteriorates. </a:t>
            </a:r>
          </a:p>
          <a:p>
            <a:endParaRPr lang="en-GB" dirty="0"/>
          </a:p>
        </p:txBody>
      </p:sp>
      <p:sp>
        <p:nvSpPr>
          <p:cNvPr id="4" name="Slide Number Placeholder 3"/>
          <p:cNvSpPr>
            <a:spLocks noGrp="1"/>
          </p:cNvSpPr>
          <p:nvPr>
            <p:ph type="sldNum" sz="quarter" idx="5"/>
          </p:nvPr>
        </p:nvSpPr>
        <p:spPr/>
        <p:txBody>
          <a:bodyPr/>
          <a:lstStyle/>
          <a:p>
            <a:fld id="{CD2BD6DA-7389-4587-BDFC-C6665A76FC3A}" type="slidenum">
              <a:rPr lang="en-GB" smtClean="0"/>
              <a:t>30</a:t>
            </a:fld>
            <a:endParaRPr lang="en-GB"/>
          </a:p>
        </p:txBody>
      </p:sp>
    </p:spTree>
    <p:extLst>
      <p:ext uri="{BB962C8B-B14F-4D97-AF65-F5344CB8AC3E}">
        <p14:creationId xmlns:p14="http://schemas.microsoft.com/office/powerpoint/2010/main" val="6375524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case 2 our students encounter a student they’ve already met in CBL in years 1&amp;2: James, who’s diagnosed with epilepsy.</a:t>
            </a:r>
          </a:p>
          <a:p>
            <a:r>
              <a:rPr lang="en-GB" dirty="0"/>
              <a:t>In part 1 he takes an overdose of paracetamol and is brought in by ambulance. Part 2 follows his discharge from the acute medical unit after a short stay in ICU when he’s followed up by the community.</a:t>
            </a:r>
          </a:p>
        </p:txBody>
      </p:sp>
      <p:sp>
        <p:nvSpPr>
          <p:cNvPr id="4" name="Slide Number Placeholder 3"/>
          <p:cNvSpPr>
            <a:spLocks noGrp="1"/>
          </p:cNvSpPr>
          <p:nvPr>
            <p:ph type="sldNum" sz="quarter" idx="5"/>
          </p:nvPr>
        </p:nvSpPr>
        <p:spPr/>
        <p:txBody>
          <a:bodyPr/>
          <a:lstStyle/>
          <a:p>
            <a:fld id="{CD2BD6DA-7389-4587-BDFC-C6665A76FC3A}" type="slidenum">
              <a:rPr lang="en-GB" smtClean="0"/>
              <a:t>31</a:t>
            </a:fld>
            <a:endParaRPr lang="en-GB"/>
          </a:p>
        </p:txBody>
      </p:sp>
    </p:spTree>
    <p:extLst>
      <p:ext uri="{BB962C8B-B14F-4D97-AF65-F5344CB8AC3E}">
        <p14:creationId xmlns:p14="http://schemas.microsoft.com/office/powerpoint/2010/main" val="3440261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are some of the main learning points we want to highlight here?</a:t>
            </a:r>
          </a:p>
          <a:p>
            <a:r>
              <a:rPr lang="en-GB" dirty="0"/>
              <a:t>In part 1, we hope that students will consider the pre-hospital care provided by NIAS and how that process works.</a:t>
            </a:r>
          </a:p>
          <a:p>
            <a:r>
              <a:rPr lang="en-GB" dirty="0"/>
              <a:t>They should consider how an unconscious pt is assessed and then we want students to note the importance of knowing how to treat a paracetamol overdose.</a:t>
            </a:r>
          </a:p>
          <a:p>
            <a:r>
              <a:rPr lang="en-GB" dirty="0"/>
              <a:t>They should think about higher levels of care, what HDU/ICU mean and why that’s relevant for this patient, before thinking about this pt’s social background and the impact on the partner and family. Child protection will be relevant in this case.</a:t>
            </a:r>
          </a:p>
          <a:p>
            <a:endParaRPr lang="en-GB" dirty="0"/>
          </a:p>
          <a:p>
            <a:r>
              <a:rPr lang="en-GB" dirty="0"/>
              <a:t>In part 2, they’re discharged from ICU to AMU and eventually to the community.</a:t>
            </a:r>
          </a:p>
          <a:p>
            <a:r>
              <a:rPr lang="en-GB" dirty="0"/>
              <a:t>He’s found to have a mild hyponatraemia and we’re keen that students look at how to assess and manage that.</a:t>
            </a:r>
          </a:p>
          <a:p>
            <a:r>
              <a:rPr lang="en-GB" dirty="0"/>
              <a:t>He has a review by liaison psychiatry which introduces them to an assessment of depression and alcohol misuse and consideration of the management options and the importance of assessing suicide risk when someone presents with an intentional overdose.</a:t>
            </a:r>
          </a:p>
          <a:p>
            <a:r>
              <a:rPr lang="en-GB" dirty="0"/>
              <a:t>We want students to then think about how his discharge is communicated. The discharge letter has some gaps, so we want students to figure out what they would tell the GP.</a:t>
            </a:r>
          </a:p>
        </p:txBody>
      </p:sp>
      <p:sp>
        <p:nvSpPr>
          <p:cNvPr id="4" name="Slide Number Placeholder 3"/>
          <p:cNvSpPr>
            <a:spLocks noGrp="1"/>
          </p:cNvSpPr>
          <p:nvPr>
            <p:ph type="sldNum" sz="quarter" idx="5"/>
          </p:nvPr>
        </p:nvSpPr>
        <p:spPr/>
        <p:txBody>
          <a:bodyPr/>
          <a:lstStyle/>
          <a:p>
            <a:fld id="{CD2BD6DA-7389-4587-BDFC-C6665A76FC3A}" type="slidenum">
              <a:rPr lang="en-GB" smtClean="0"/>
              <a:t>32</a:t>
            </a:fld>
            <a:endParaRPr lang="en-GB"/>
          </a:p>
        </p:txBody>
      </p:sp>
    </p:spTree>
    <p:extLst>
      <p:ext uri="{BB962C8B-B14F-4D97-AF65-F5344CB8AC3E}">
        <p14:creationId xmlns:p14="http://schemas.microsoft.com/office/powerpoint/2010/main" val="332984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dirty="0">
                <a:solidFill>
                  <a:srgbClr val="224055"/>
                </a:solidFill>
                <a:effectLst/>
                <a:latin typeface="Lato"/>
              </a:rPr>
              <a:t>In Y3, students enter Longitudinal Integrated Clerkships. This is where they become embedded in a base ward for a number of weeks and aim to become integrated within that healthcare team. There are two LICs, each lasting for 14 weeks and are separated by Christmas. Often there’s a split with 7 weeks medicine and 7 weeks surgery. There are a range of learning opportunities, offering a range of clinical experience.</a:t>
            </a:r>
          </a:p>
          <a:p>
            <a:pPr algn="l"/>
            <a:r>
              <a:rPr lang="en-GB" sz="2800" b="0" dirty="0">
                <a:solidFill>
                  <a:srgbClr val="224055"/>
                </a:solidFill>
                <a:effectLst/>
                <a:latin typeface="Lato"/>
              </a:rPr>
              <a:t>We’re hoping that CBL will be a good way to help students apply what they’re learning on the wards.</a:t>
            </a:r>
          </a:p>
        </p:txBody>
      </p:sp>
      <p:sp>
        <p:nvSpPr>
          <p:cNvPr id="4" name="Slide Number Placeholder 3"/>
          <p:cNvSpPr>
            <a:spLocks noGrp="1"/>
          </p:cNvSpPr>
          <p:nvPr>
            <p:ph type="sldNum" sz="quarter" idx="5"/>
          </p:nvPr>
        </p:nvSpPr>
        <p:spPr/>
        <p:txBody>
          <a:bodyPr/>
          <a:lstStyle/>
          <a:p>
            <a:fld id="{94E7AB80-F460-4DFF-88D7-B7B6F064877A}" type="slidenum">
              <a:rPr lang="en-GB" smtClean="0"/>
              <a:t>3</a:t>
            </a:fld>
            <a:endParaRPr lang="en-GB"/>
          </a:p>
        </p:txBody>
      </p:sp>
    </p:spTree>
    <p:extLst>
      <p:ext uri="{BB962C8B-B14F-4D97-AF65-F5344CB8AC3E}">
        <p14:creationId xmlns:p14="http://schemas.microsoft.com/office/powerpoint/2010/main" val="218901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3 will take place in LIC2, and again students have met this patient before in Years 1&amp;2 CBL when he had an MI.</a:t>
            </a:r>
          </a:p>
          <a:p>
            <a:r>
              <a:rPr lang="en-GB" dirty="0"/>
              <a:t>He’s come back with another vascular pathology, attending with back/flank pain to ED caused by a AAA. In part 2, he develops sudden SOB and unfortunately deteriorates further.</a:t>
            </a:r>
          </a:p>
        </p:txBody>
      </p:sp>
      <p:sp>
        <p:nvSpPr>
          <p:cNvPr id="4" name="Slide Number Placeholder 3"/>
          <p:cNvSpPr>
            <a:spLocks noGrp="1"/>
          </p:cNvSpPr>
          <p:nvPr>
            <p:ph type="sldNum" sz="quarter" idx="5"/>
          </p:nvPr>
        </p:nvSpPr>
        <p:spPr/>
        <p:txBody>
          <a:bodyPr/>
          <a:lstStyle/>
          <a:p>
            <a:fld id="{CD2BD6DA-7389-4587-BDFC-C6665A76FC3A}" type="slidenum">
              <a:rPr lang="en-GB" smtClean="0"/>
              <a:t>33</a:t>
            </a:fld>
            <a:endParaRPr lang="en-GB"/>
          </a:p>
        </p:txBody>
      </p:sp>
    </p:spTree>
    <p:extLst>
      <p:ext uri="{BB962C8B-B14F-4D97-AF65-F5344CB8AC3E}">
        <p14:creationId xmlns:p14="http://schemas.microsoft.com/office/powerpoint/2010/main" val="2636165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 journey in case3 is another very difficult one.</a:t>
            </a:r>
          </a:p>
          <a:p>
            <a:r>
              <a:rPr lang="en-GB" dirty="0"/>
              <a:t>In part 1 he phones his GP who is concerned about his sudden onset pain and sends him straight to ED. We want students to think about the importance of emergency transfer in the community through that story.</a:t>
            </a:r>
          </a:p>
          <a:p>
            <a:r>
              <a:rPr lang="en-GB" dirty="0"/>
              <a:t>He presents with back/flank pain, and students should consider these differentials as well as why he presents in the way he does. He doesn’t tend to interact much with healthcare and what does that mean for his presentation. Based on this, students should think about the opportunities for health promotion and intervention.</a:t>
            </a:r>
          </a:p>
          <a:p>
            <a:r>
              <a:rPr lang="en-GB" dirty="0"/>
              <a:t>Duty of candour is relevant here, as he’s initially incorrectly diagnosed with renal colic instead of an aortic aneurysm. We want students to think about how that conversation would be, in acknowledging the error made. </a:t>
            </a:r>
          </a:p>
          <a:p>
            <a:endParaRPr lang="en-GB" dirty="0"/>
          </a:p>
          <a:p>
            <a:r>
              <a:rPr lang="en-GB" dirty="0"/>
              <a:t>In part 2, after his emergency vascular surgery he’s had another post-op MI and is less well, he hasn’t got out of bed.</a:t>
            </a:r>
          </a:p>
          <a:p>
            <a:r>
              <a:rPr lang="en-GB" dirty="0"/>
              <a:t>Students are encouraged to think about what complications can happen post-MI such as NSVT, and cardiac anatomy/physiology is relevant here.</a:t>
            </a:r>
          </a:p>
          <a:p>
            <a:r>
              <a:rPr lang="en-GB" dirty="0"/>
              <a:t>Then he becomes very unwell, developing cardiogenic shock, renal failure, pulmonary oedema and hyperkalaemia. We want students to think about managing some of these but really to consider levels of care.</a:t>
            </a:r>
          </a:p>
          <a:p>
            <a:r>
              <a:rPr lang="en-GB" dirty="0"/>
              <a:t>It’s different from case 1 as this patient is not fit. At the end of the case, students are encouraged to consider those challenging discussions &amp; decisions, how they’re made and how we professionally approach them and those around end of life care.</a:t>
            </a:r>
          </a:p>
        </p:txBody>
      </p:sp>
      <p:sp>
        <p:nvSpPr>
          <p:cNvPr id="4" name="Slide Number Placeholder 3"/>
          <p:cNvSpPr>
            <a:spLocks noGrp="1"/>
          </p:cNvSpPr>
          <p:nvPr>
            <p:ph type="sldNum" sz="quarter" idx="5"/>
          </p:nvPr>
        </p:nvSpPr>
        <p:spPr/>
        <p:txBody>
          <a:bodyPr/>
          <a:lstStyle/>
          <a:p>
            <a:fld id="{CD2BD6DA-7389-4587-BDFC-C6665A76FC3A}" type="slidenum">
              <a:rPr lang="en-GB" smtClean="0"/>
              <a:t>34</a:t>
            </a:fld>
            <a:endParaRPr lang="en-GB"/>
          </a:p>
        </p:txBody>
      </p:sp>
    </p:spTree>
    <p:extLst>
      <p:ext uri="{BB962C8B-B14F-4D97-AF65-F5344CB8AC3E}">
        <p14:creationId xmlns:p14="http://schemas.microsoft.com/office/powerpoint/2010/main" val="279810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Case 4 is largely set in the community, picking up another patient who the students will have met in Years 1&amp;2 CBL when he had a hip and knee replacement.</a:t>
            </a:r>
          </a:p>
          <a:p>
            <a:r>
              <a:rPr lang="en-GB" dirty="0"/>
              <a:t>He comes to his GP with lots of issues making him generally and non-specifically unwell, and the GP works him up for a range of multi-morbidities and falls.</a:t>
            </a:r>
          </a:p>
          <a:p>
            <a:r>
              <a:rPr lang="en-GB" dirty="0"/>
              <a:t>He’s sent to a falls assessment clinic and has an extensive review by the MDT in part 2.</a:t>
            </a:r>
          </a:p>
        </p:txBody>
      </p:sp>
      <p:sp>
        <p:nvSpPr>
          <p:cNvPr id="4" name="Slide Number Placeholder 3"/>
          <p:cNvSpPr>
            <a:spLocks noGrp="1"/>
          </p:cNvSpPr>
          <p:nvPr>
            <p:ph type="sldNum" sz="quarter" idx="5"/>
          </p:nvPr>
        </p:nvSpPr>
        <p:spPr/>
        <p:txBody>
          <a:bodyPr/>
          <a:lstStyle/>
          <a:p>
            <a:fld id="{CD2BD6DA-7389-4587-BDFC-C6665A76FC3A}" type="slidenum">
              <a:rPr lang="en-GB" smtClean="0"/>
              <a:t>35</a:t>
            </a:fld>
            <a:endParaRPr lang="en-GB"/>
          </a:p>
        </p:txBody>
      </p:sp>
    </p:spTree>
    <p:extLst>
      <p:ext uri="{BB962C8B-B14F-4D97-AF65-F5344CB8AC3E}">
        <p14:creationId xmlns:p14="http://schemas.microsoft.com/office/powerpoint/2010/main" val="1932289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key points for discussion are shown here.</a:t>
            </a:r>
          </a:p>
          <a:p>
            <a:r>
              <a:rPr lang="en-GB" dirty="0"/>
              <a:t>In part 1, CAP is relevant as they’ve had a recent discharge from hospital treated for this. Community triage is relevant as he phones the GP.</a:t>
            </a:r>
          </a:p>
          <a:p>
            <a:r>
              <a:rPr lang="en-GB" dirty="0"/>
              <a:t>Then there’s a range of chronic diseases that the GP goes about managing, calling the impact of multimorbidity into question. And we’re thinking about the impact on the patient, on their family, and on services.</a:t>
            </a:r>
          </a:p>
          <a:p>
            <a:r>
              <a:rPr lang="en-GB" dirty="0"/>
              <a:t>Again, the students will think about the patient journey with all these things going on.</a:t>
            </a:r>
          </a:p>
          <a:p>
            <a:endParaRPr lang="en-GB" dirty="0"/>
          </a:p>
          <a:p>
            <a:r>
              <a:rPr lang="en-GB" dirty="0"/>
              <a:t>In part 2 he attends the falls clinic and undergoes a detailed MDT assessment.</a:t>
            </a:r>
          </a:p>
          <a:p>
            <a:r>
              <a:rPr lang="en-GB" dirty="0"/>
              <a:t>Issues include sarcopenia, frailty and polypharmacy. Students are encouraged to think about how this man will be monitored and followed up going forward.</a:t>
            </a:r>
          </a:p>
        </p:txBody>
      </p:sp>
      <p:sp>
        <p:nvSpPr>
          <p:cNvPr id="4" name="Slide Number Placeholder 3"/>
          <p:cNvSpPr>
            <a:spLocks noGrp="1"/>
          </p:cNvSpPr>
          <p:nvPr>
            <p:ph type="sldNum" sz="quarter" idx="5"/>
          </p:nvPr>
        </p:nvSpPr>
        <p:spPr/>
        <p:txBody>
          <a:bodyPr/>
          <a:lstStyle/>
          <a:p>
            <a:fld id="{CD2BD6DA-7389-4587-BDFC-C6665A76FC3A}" type="slidenum">
              <a:rPr lang="en-GB" smtClean="0"/>
              <a:t>36</a:t>
            </a:fld>
            <a:endParaRPr lang="en-GB"/>
          </a:p>
        </p:txBody>
      </p:sp>
    </p:spTree>
    <p:extLst>
      <p:ext uri="{BB962C8B-B14F-4D97-AF65-F5344CB8AC3E}">
        <p14:creationId xmlns:p14="http://schemas.microsoft.com/office/powerpoint/2010/main" val="1504678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just to bring back our key points for CBL in Year 3, the focus is on skills development. We want them to </a:t>
            </a:r>
            <a:r>
              <a:rPr lang="en-GB" dirty="0" err="1"/>
              <a:t>bcome</a:t>
            </a:r>
            <a:r>
              <a:rPr lang="en-GB" dirty="0"/>
              <a:t> familiar with this process, </a:t>
            </a:r>
            <a:r>
              <a:rPr lang="en-GB" dirty="0" err="1"/>
              <a:t>writetheir</a:t>
            </a:r>
            <a:r>
              <a:rPr lang="en-GB" dirty="0"/>
              <a:t> own learning </a:t>
            </a:r>
            <a:r>
              <a:rPr lang="en-GB" dirty="0" err="1"/>
              <a:t>outcoms</a:t>
            </a:r>
            <a:r>
              <a:rPr lang="en-GB" dirty="0"/>
              <a:t> and take a self directed approach to their learning.</a:t>
            </a:r>
          </a:p>
          <a:p>
            <a:r>
              <a:rPr lang="en-GB" dirty="0"/>
              <a:t>Teamwork and professionalism are key aspects, as well as clinical reasoning and appreciation of how care is integrated.</a:t>
            </a:r>
          </a:p>
          <a:p>
            <a:r>
              <a:rPr lang="en-GB" dirty="0"/>
              <a:t>We’re really interested in how it goes and will be really grateful for your feedback if you will provide it.</a:t>
            </a:r>
          </a:p>
        </p:txBody>
      </p:sp>
      <p:sp>
        <p:nvSpPr>
          <p:cNvPr id="4" name="Slide Number Placeholder 3"/>
          <p:cNvSpPr>
            <a:spLocks noGrp="1"/>
          </p:cNvSpPr>
          <p:nvPr>
            <p:ph type="sldNum" sz="quarter" idx="5"/>
          </p:nvPr>
        </p:nvSpPr>
        <p:spPr/>
        <p:txBody>
          <a:bodyPr/>
          <a:lstStyle/>
          <a:p>
            <a:fld id="{70FD4F70-9383-4AF5-8813-A9E3F37D1EC7}" type="slidenum">
              <a:rPr lang="en-GB" smtClean="0"/>
              <a:t>37</a:t>
            </a:fld>
            <a:endParaRPr lang="en-GB"/>
          </a:p>
        </p:txBody>
      </p:sp>
    </p:spTree>
    <p:extLst>
      <p:ext uri="{BB962C8B-B14F-4D97-AF65-F5344CB8AC3E}">
        <p14:creationId xmlns:p14="http://schemas.microsoft.com/office/powerpoint/2010/main" val="3643487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great many people from a range of specialities/fields/interests who’ve developed these cases and we just want to acknowledge them and say thank you.</a:t>
            </a:r>
          </a:p>
        </p:txBody>
      </p:sp>
      <p:sp>
        <p:nvSpPr>
          <p:cNvPr id="4" name="Slide Number Placeholder 3"/>
          <p:cNvSpPr>
            <a:spLocks noGrp="1"/>
          </p:cNvSpPr>
          <p:nvPr>
            <p:ph type="sldNum" sz="quarter" idx="5"/>
          </p:nvPr>
        </p:nvSpPr>
        <p:spPr/>
        <p:txBody>
          <a:bodyPr/>
          <a:lstStyle/>
          <a:p>
            <a:fld id="{CD2BD6DA-7389-4587-BDFC-C6665A76FC3A}" type="slidenum">
              <a:rPr lang="en-GB" smtClean="0"/>
              <a:t>38</a:t>
            </a:fld>
            <a:endParaRPr lang="en-GB"/>
          </a:p>
        </p:txBody>
      </p:sp>
    </p:spTree>
    <p:extLst>
      <p:ext uri="{BB962C8B-B14F-4D97-AF65-F5344CB8AC3E}">
        <p14:creationId xmlns:p14="http://schemas.microsoft.com/office/powerpoint/2010/main" val="3426988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Lastly, a big thank you to you! We hope it’s a really good opportunity to help students develop these skills and are really grateful for your help with this.</a:t>
            </a:r>
          </a:p>
        </p:txBody>
      </p:sp>
      <p:sp>
        <p:nvSpPr>
          <p:cNvPr id="4" name="Slide Number Placeholder 3"/>
          <p:cNvSpPr>
            <a:spLocks noGrp="1"/>
          </p:cNvSpPr>
          <p:nvPr>
            <p:ph type="sldNum" sz="quarter" idx="5"/>
          </p:nvPr>
        </p:nvSpPr>
        <p:spPr/>
        <p:txBody>
          <a:bodyPr/>
          <a:lstStyle/>
          <a:p>
            <a:fld id="{CD2BD6DA-7389-4587-BDFC-C6665A76FC3A}" type="slidenum">
              <a:rPr lang="en-GB" smtClean="0"/>
              <a:t>39</a:t>
            </a:fld>
            <a:endParaRPr lang="en-GB"/>
          </a:p>
        </p:txBody>
      </p:sp>
    </p:spTree>
    <p:extLst>
      <p:ext uri="{BB962C8B-B14F-4D97-AF65-F5344CB8AC3E}">
        <p14:creationId xmlns:p14="http://schemas.microsoft.com/office/powerpoint/2010/main" val="294292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CBL is an approach where students work through patient scenario in small groups, learning in a contextualised way, guiding curriculum discovery and integrating the spiral themes that are related to Outcomes for Graduates- these are the GCAT themes of “Global &amp; Populational Health, Clinical Science &amp; Practice, Achieving Good Medical Practice and Teamwork for Safe Care.</a:t>
            </a:r>
          </a:p>
          <a:p>
            <a:pPr>
              <a:lnSpc>
                <a:spcPct val="150000"/>
              </a:lnSpc>
              <a:spcAft>
                <a:spcPts val="800"/>
              </a:spcAft>
            </a:pPr>
            <a:r>
              <a:rPr lang="en-GB" sz="1200"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We carried out a pilot of cases in a previous academic year and have run it in 2022-23, to ensure it’s feasible and effective to deliver it within Longitudinal Integrated Clerkships. Feedback on how this has gone has fed into the design of CBL and how it will run for your students.</a:t>
            </a:r>
          </a:p>
          <a:p>
            <a:endParaRPr lang="en-GB" dirty="0"/>
          </a:p>
        </p:txBody>
      </p:sp>
      <p:sp>
        <p:nvSpPr>
          <p:cNvPr id="4" name="Slide Number Placeholder 3"/>
          <p:cNvSpPr>
            <a:spLocks noGrp="1"/>
          </p:cNvSpPr>
          <p:nvPr>
            <p:ph type="sldNum" sz="quarter" idx="5"/>
          </p:nvPr>
        </p:nvSpPr>
        <p:spPr/>
        <p:txBody>
          <a:bodyPr/>
          <a:lstStyle/>
          <a:p>
            <a:fld id="{CD2BD6DA-7389-4587-BDFC-C6665A76FC3A}" type="slidenum">
              <a:rPr lang="en-GB" smtClean="0"/>
              <a:t>4</a:t>
            </a:fld>
            <a:endParaRPr lang="en-GB"/>
          </a:p>
        </p:txBody>
      </p:sp>
    </p:spTree>
    <p:extLst>
      <p:ext uri="{BB962C8B-B14F-4D97-AF65-F5344CB8AC3E}">
        <p14:creationId xmlns:p14="http://schemas.microsoft.com/office/powerpoint/2010/main" val="2205879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use case based learning? We really believe that CBL is an effective way to help students become the kind of doctors we want them to be. It’s student centred (in that it encourages students to take control of your learning in a self-directed way) and is also person-centred as it encourages them to view patients as a whole in a holistic way.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By using case based learning, CME are hoping to help standardise the student experience across the different trusts. As we’ve already alluded to, it’s an effective way for students to develop a range of skills such as communication, teamwork, problem solving and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CBL is also the way that we are hoping that students can develop clinical reasoning: how to think about things. We’re also hopeful that they’ll develop an understanding of what integrated care means. The cases have been developed by a wide range of healthcare teams, and we think the cases show a realistic journey of how a patient moves between different services. </a:t>
            </a:r>
          </a:p>
        </p:txBody>
      </p:sp>
      <p:sp>
        <p:nvSpPr>
          <p:cNvPr id="4" name="Slide Number Placeholder 3"/>
          <p:cNvSpPr>
            <a:spLocks noGrp="1"/>
          </p:cNvSpPr>
          <p:nvPr>
            <p:ph type="sldNum" sz="quarter" idx="5"/>
          </p:nvPr>
        </p:nvSpPr>
        <p:spPr/>
        <p:txBody>
          <a:bodyPr/>
          <a:lstStyle/>
          <a:p>
            <a:fld id="{CD2BD6DA-7389-4587-BDFC-C6665A76FC3A}" type="slidenum">
              <a:rPr lang="en-GB" smtClean="0"/>
              <a:t>5</a:t>
            </a:fld>
            <a:endParaRPr lang="en-GB"/>
          </a:p>
        </p:txBody>
      </p:sp>
    </p:spTree>
    <p:extLst>
      <p:ext uri="{BB962C8B-B14F-4D97-AF65-F5344CB8AC3E}">
        <p14:creationId xmlns:p14="http://schemas.microsoft.com/office/powerpoint/2010/main" val="14029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what’s our timeline for the year? You’ll have two cases within each LIC… &lt;detail&gt;</a:t>
            </a:r>
          </a:p>
          <a:p>
            <a:r>
              <a:rPr lang="en-GB" dirty="0"/>
              <a:t>The cases are meant to last four weeks, but there’s a bit of variation here regarding progress test scheduling etc.</a:t>
            </a:r>
          </a:p>
        </p:txBody>
      </p:sp>
      <p:sp>
        <p:nvSpPr>
          <p:cNvPr id="4" name="Slide Number Placeholder 3"/>
          <p:cNvSpPr>
            <a:spLocks noGrp="1"/>
          </p:cNvSpPr>
          <p:nvPr>
            <p:ph type="sldNum" sz="quarter" idx="5"/>
          </p:nvPr>
        </p:nvSpPr>
        <p:spPr/>
        <p:txBody>
          <a:bodyPr/>
          <a:lstStyle/>
          <a:p>
            <a:fld id="{70FD4F70-9383-4AF5-8813-A9E3F37D1EC7}" type="slidenum">
              <a:rPr lang="en-GB" smtClean="0"/>
              <a:t>6</a:t>
            </a:fld>
            <a:endParaRPr lang="en-GB"/>
          </a:p>
        </p:txBody>
      </p:sp>
    </p:spTree>
    <p:extLst>
      <p:ext uri="{BB962C8B-B14F-4D97-AF65-F5344CB8AC3E}">
        <p14:creationId xmlns:p14="http://schemas.microsoft.com/office/powerpoint/2010/main" val="1524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Within those four weeks, this is what the case should look like. </a:t>
            </a:r>
          </a:p>
          <a:p>
            <a:r>
              <a:rPr lang="en-GB" dirty="0"/>
              <a:t>Each case is split into two parts, and in week 1 the materials related to Part 1 will be released on the portal. Students should have a timetabled independent session, during which they should work through the materials. In the second week, they’ll have another session timetabled with you as a facilitator.</a:t>
            </a:r>
          </a:p>
          <a:p>
            <a:endParaRPr lang="en-GB" dirty="0"/>
          </a:p>
          <a:p>
            <a:r>
              <a:rPr lang="en-GB" dirty="0"/>
              <a:t>The same thing will happen for the next two weeks: the materials related to Part 2 will be released and the students have your independent session, with a facilitated session following the week after.</a:t>
            </a:r>
          </a:p>
          <a:p>
            <a:endParaRPr lang="en-GB" dirty="0"/>
          </a:p>
          <a:p>
            <a:r>
              <a:rPr lang="en-GB" dirty="0"/>
              <a:t>So generally, students will have four sessions, two without a facilitator and two with a facilitator. The exception to this is the first case, which I’ll talk about on the next slide.</a:t>
            </a:r>
          </a:p>
        </p:txBody>
      </p:sp>
      <p:sp>
        <p:nvSpPr>
          <p:cNvPr id="4" name="Slide Number Placeholder 3"/>
          <p:cNvSpPr>
            <a:spLocks noGrp="1"/>
          </p:cNvSpPr>
          <p:nvPr>
            <p:ph type="sldNum" sz="quarter" idx="5"/>
          </p:nvPr>
        </p:nvSpPr>
        <p:spPr/>
        <p:txBody>
          <a:bodyPr/>
          <a:lstStyle/>
          <a:p>
            <a:fld id="{70FD4F70-9383-4AF5-8813-A9E3F37D1EC7}" type="slidenum">
              <a:rPr lang="en-GB" smtClean="0"/>
              <a:t>7</a:t>
            </a:fld>
            <a:endParaRPr lang="en-GB"/>
          </a:p>
        </p:txBody>
      </p:sp>
    </p:spTree>
    <p:extLst>
      <p:ext uri="{BB962C8B-B14F-4D97-AF65-F5344CB8AC3E}">
        <p14:creationId xmlns:p14="http://schemas.microsoft.com/office/powerpoint/2010/main" val="319630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So case 1 is an exception. Students will be familiar with CBL as they’ve had a lot of it in Years 1&amp;2. But we expect them to have to make some adjustments to the new process in Year 3, and the greater expectations on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As a result, there’s some extra support set up for the delivery of Case 1: all sessions will have a facilitator alongside. That means rather than only being present for 2 out of the 4 sessions, you’ll be there for 4. This is just to help students as they grasp this new framework that we’ve provided, and help them see how they’re going to meet all the learning outcomes when they do this without a facilitator going forwards.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Case 1 will also be the only one with an overview lecture, to help them see how they can identify all the relevant learning outcomes in the cases going forward. </a:t>
            </a:r>
          </a:p>
        </p:txBody>
      </p:sp>
      <p:sp>
        <p:nvSpPr>
          <p:cNvPr id="4" name="Slide Number Placeholder 3"/>
          <p:cNvSpPr>
            <a:spLocks noGrp="1"/>
          </p:cNvSpPr>
          <p:nvPr>
            <p:ph type="sldNum" sz="quarter" idx="5"/>
          </p:nvPr>
        </p:nvSpPr>
        <p:spPr/>
        <p:txBody>
          <a:bodyPr/>
          <a:lstStyle/>
          <a:p>
            <a:fld id="{70FD4F70-9383-4AF5-8813-A9E3F37D1EC7}" type="slidenum">
              <a:rPr lang="en-GB" smtClean="0"/>
              <a:t>8</a:t>
            </a:fld>
            <a:endParaRPr lang="en-GB"/>
          </a:p>
        </p:txBody>
      </p:sp>
    </p:spTree>
    <p:extLst>
      <p:ext uri="{BB962C8B-B14F-4D97-AF65-F5344CB8AC3E}">
        <p14:creationId xmlns:p14="http://schemas.microsoft.com/office/powerpoint/2010/main" val="3276430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000" dirty="0">
                <a:effectLst/>
                <a:latin typeface="Calibri" panose="020F0502020204030204" pitchFamily="34" charset="0"/>
                <a:ea typeface="Calibri" panose="020F0502020204030204" pitchFamily="34" charset="0"/>
                <a:cs typeface="Arial" panose="020B0604020202020204" pitchFamily="34" charset="0"/>
              </a:rPr>
              <a:t>So what is the role of the student? We’re asking the students to take more ownership during Y3 CBL, and work out how they’re going to work as a group.</a:t>
            </a:r>
          </a:p>
          <a:p>
            <a:pPr>
              <a:lnSpc>
                <a:spcPct val="150000"/>
              </a:lnSpc>
              <a:spcAft>
                <a:spcPts val="80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000" dirty="0">
                <a:effectLst/>
                <a:latin typeface="Calibri" panose="020F0502020204030204" pitchFamily="34" charset="0"/>
                <a:ea typeface="Calibri" panose="020F0502020204030204" pitchFamily="34" charset="0"/>
                <a:cs typeface="Arial" panose="020B0604020202020204" pitchFamily="34" charset="0"/>
              </a:rPr>
              <a:t>In the independent sessions, they’re given the framework and materials and they’re asked to work through this themselves. They should allocate roles of a chair, deputy chair and scribe, and determine a session agenda to work out how they’re going to use their time wisely. This is something they should continue in the facilitated session.</a:t>
            </a:r>
          </a:p>
          <a:p>
            <a:pPr>
              <a:lnSpc>
                <a:spcPct val="150000"/>
              </a:lnSpc>
              <a:spcAft>
                <a:spcPts val="80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000" dirty="0">
                <a:effectLst/>
                <a:latin typeface="Calibri" panose="020F0502020204030204" pitchFamily="34" charset="0"/>
                <a:ea typeface="Calibri" panose="020F0502020204030204" pitchFamily="34" charset="0"/>
                <a:cs typeface="Arial" panose="020B0604020202020204" pitchFamily="34" charset="0"/>
              </a:rPr>
              <a:t>Your role as a facilitator isn’t to teach them, but help guide them in the right direction. So they should really be taking ownership of the sessions.</a:t>
            </a:r>
          </a:p>
          <a:p>
            <a:pPr>
              <a:lnSpc>
                <a:spcPct val="150000"/>
              </a:lnSpc>
              <a:spcAft>
                <a:spcPts val="800"/>
              </a:spcAft>
            </a:pPr>
            <a:endParaRPr lang="en-GB" sz="1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800"/>
              </a:spcAft>
            </a:pPr>
            <a:r>
              <a:rPr lang="en-GB" sz="1000" dirty="0">
                <a:effectLst/>
                <a:latin typeface="Calibri" panose="020F0502020204030204" pitchFamily="34" charset="0"/>
                <a:ea typeface="Calibri" panose="020F0502020204030204" pitchFamily="34" charset="0"/>
                <a:cs typeface="Arial" panose="020B0604020202020204" pitchFamily="34" charset="0"/>
              </a:rPr>
              <a:t>A really important aspect of CBL is that of teamwork, and students are given some guidance &amp; direction on how to work together effectively. Another important aspect is professionalism </a:t>
            </a:r>
            <a:r>
              <a:rPr lang="en-GB" sz="1000" dirty="0" err="1">
                <a:effectLst/>
                <a:latin typeface="Calibri" panose="020F0502020204030204" pitchFamily="34" charset="0"/>
                <a:ea typeface="Calibri" panose="020F0502020204030204" pitchFamily="34" charset="0"/>
                <a:cs typeface="Arial" panose="020B0604020202020204" pitchFamily="34" charset="0"/>
              </a:rPr>
              <a:t>incl</a:t>
            </a:r>
            <a:r>
              <a:rPr lang="en-GB" sz="1000" dirty="0">
                <a:effectLst/>
                <a:latin typeface="Calibri" panose="020F0502020204030204" pitchFamily="34" charset="0"/>
                <a:ea typeface="Calibri" panose="020F0502020204030204" pitchFamily="34" charset="0"/>
                <a:cs typeface="Arial" panose="020B0604020202020204" pitchFamily="34" charset="0"/>
              </a:rPr>
              <a:t> timekeeping, how they communicate with each other/themselves, and their general engagement &amp; interaction with each other, with the materials, and with you as the facilitator.</a:t>
            </a:r>
          </a:p>
        </p:txBody>
      </p:sp>
      <p:sp>
        <p:nvSpPr>
          <p:cNvPr id="4" name="Slide Number Placeholder 3"/>
          <p:cNvSpPr>
            <a:spLocks noGrp="1"/>
          </p:cNvSpPr>
          <p:nvPr>
            <p:ph type="sldNum" sz="quarter" idx="5"/>
          </p:nvPr>
        </p:nvSpPr>
        <p:spPr/>
        <p:txBody>
          <a:bodyPr/>
          <a:lstStyle/>
          <a:p>
            <a:fld id="{94E7AB80-F460-4DFF-88D7-B7B6F064877A}" type="slidenum">
              <a:rPr lang="en-GB" smtClean="0"/>
              <a:t>9</a:t>
            </a:fld>
            <a:endParaRPr lang="en-GB"/>
          </a:p>
        </p:txBody>
      </p:sp>
    </p:spTree>
    <p:extLst>
      <p:ext uri="{BB962C8B-B14F-4D97-AF65-F5344CB8AC3E}">
        <p14:creationId xmlns:p14="http://schemas.microsoft.com/office/powerpoint/2010/main" val="18307903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800" r="30509"/>
          <a:stretch/>
        </p:blipFill>
        <p:spPr>
          <a:xfrm>
            <a:off x="0" y="260648"/>
            <a:ext cx="8472264" cy="6597352"/>
          </a:xfrm>
          <a:prstGeom prst="rect">
            <a:avLst/>
          </a:prstGeom>
        </p:spPr>
      </p:pic>
      <p:pic>
        <p:nvPicPr>
          <p:cNvPr id="9" name="Picture 8">
            <a:extLst>
              <a:ext uri="{FF2B5EF4-FFF2-40B4-BE49-F238E27FC236}">
                <a16:creationId xmlns:a16="http://schemas.microsoft.com/office/drawing/2014/main" id="{1E2AF4C8-44FD-4DC8-8445-66ED1013D5FC}"/>
              </a:ext>
            </a:extLst>
          </p:cNvPr>
          <p:cNvPicPr>
            <a:picLocks noChangeAspect="1"/>
          </p:cNvPicPr>
          <p:nvPr/>
        </p:nvPicPr>
        <p:blipFill rotWithShape="1">
          <a:blip r:embed="rId3">
            <a:extLst>
              <a:ext uri="{28A0092B-C50C-407E-A947-70E740481C1C}">
                <a14:useLocalDpi xmlns:a14="http://schemas.microsoft.com/office/drawing/2010/main" val="0"/>
              </a:ext>
            </a:extLst>
          </a:blip>
          <a:srcRect l="79413" b="22642"/>
          <a:stretch/>
        </p:blipFill>
        <p:spPr>
          <a:xfrm>
            <a:off x="9682018" y="463703"/>
            <a:ext cx="2509982" cy="5305209"/>
          </a:xfrm>
          <a:prstGeom prst="rect">
            <a:avLst/>
          </a:prstGeom>
        </p:spPr>
      </p:pic>
      <p:sp>
        <p:nvSpPr>
          <p:cNvPr id="11" name="Title 1">
            <a:extLst>
              <a:ext uri="{FF2B5EF4-FFF2-40B4-BE49-F238E27FC236}">
                <a16:creationId xmlns:a16="http://schemas.microsoft.com/office/drawing/2014/main" id="{3C5058D3-220C-40BE-BADA-F8DC95BE5468}"/>
              </a:ext>
            </a:extLst>
          </p:cNvPr>
          <p:cNvSpPr>
            <a:spLocks noGrp="1"/>
          </p:cNvSpPr>
          <p:nvPr>
            <p:ph type="ctrTitle"/>
          </p:nvPr>
        </p:nvSpPr>
        <p:spPr>
          <a:xfrm>
            <a:off x="1509586" y="1199607"/>
            <a:ext cx="5366702" cy="3242282"/>
          </a:xfrm>
        </p:spPr>
        <p:txBody>
          <a:bodyPr lIns="216000" tIns="216000" rIns="0" anchor="ctr">
            <a:normAutofit/>
          </a:bodyPr>
          <a:lstStyle>
            <a:lvl1pPr>
              <a:lnSpc>
                <a:spcPct val="110000"/>
              </a:lnSpc>
              <a:defRPr sz="5400" b="1">
                <a:solidFill>
                  <a:schemeClr val="tx1">
                    <a:lumMod val="65000"/>
                    <a:lumOff val="35000"/>
                  </a:schemeClr>
                </a:solidFill>
              </a:defRPr>
            </a:lvl1pPr>
          </a:lstStyle>
          <a:p>
            <a:r>
              <a:rPr lang="en-US" noProof="0" dirty="0"/>
              <a:t>Click to edit Master title style</a:t>
            </a:r>
            <a:endParaRPr lang="en-GB" noProof="0" dirty="0"/>
          </a:p>
        </p:txBody>
      </p:sp>
      <p:sp>
        <p:nvSpPr>
          <p:cNvPr id="12" name="Subtitle 2">
            <a:extLst>
              <a:ext uri="{FF2B5EF4-FFF2-40B4-BE49-F238E27FC236}">
                <a16:creationId xmlns:a16="http://schemas.microsoft.com/office/drawing/2014/main" id="{1669DB3E-E6CE-40E6-A826-87E9C339EAF0}"/>
              </a:ext>
            </a:extLst>
          </p:cNvPr>
          <p:cNvSpPr>
            <a:spLocks noGrp="1"/>
          </p:cNvSpPr>
          <p:nvPr>
            <p:ph type="subTitle" idx="1"/>
          </p:nvPr>
        </p:nvSpPr>
        <p:spPr>
          <a:xfrm>
            <a:off x="1509586" y="5389563"/>
            <a:ext cx="8329686" cy="1277298"/>
          </a:xfrm>
          <a:prstGeom prst="rect">
            <a:avLst/>
          </a:prstGeom>
        </p:spPr>
        <p:txBody>
          <a:bodyPr>
            <a:noAutofit/>
          </a:bodyPr>
          <a:lstStyle>
            <a:lvl1pPr marL="0" indent="0" algn="l">
              <a:lnSpc>
                <a:spcPct val="130000"/>
              </a:lnSpc>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Tree>
    <p:custDataLst>
      <p:tags r:id="rId1"/>
    </p:custDataLst>
    <p:extLst>
      <p:ext uri="{BB962C8B-B14F-4D97-AF65-F5344CB8AC3E}">
        <p14:creationId xmlns:p14="http://schemas.microsoft.com/office/powerpoint/2010/main" val="119615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7735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full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6451E-2F97-4A0E-B6F4-CF8357931C01}"/>
              </a:ext>
            </a:extLst>
          </p:cNvPr>
          <p:cNvSpPr/>
          <p:nvPr/>
        </p:nvSpPr>
        <p:spPr>
          <a:xfrm>
            <a:off x="0" y="0"/>
            <a:ext cx="12192000" cy="19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352491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tall 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50A8BA-A478-4D71-A7C0-3D6E99925D7C}"/>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FD948AA-903E-4011-BE91-152EFD9C7628}"/>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8">
            <a:extLst>
              <a:ext uri="{FF2B5EF4-FFF2-40B4-BE49-F238E27FC236}">
                <a16:creationId xmlns:a16="http://schemas.microsoft.com/office/drawing/2014/main" id="{2B746B2C-1849-4B5B-8342-3DFF105072D6}"/>
              </a:ext>
            </a:extLst>
          </p:cNvPr>
          <p:cNvSpPr>
            <a:spLocks noGrp="1"/>
          </p:cNvSpPr>
          <p:nvPr>
            <p:ph sz="quarter" idx="13"/>
          </p:nvPr>
        </p:nvSpPr>
        <p:spPr>
          <a:xfrm>
            <a:off x="902206" y="1799999"/>
            <a:ext cx="5096255" cy="4679999"/>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2" name="Title 6">
            <a:extLst>
              <a:ext uri="{FF2B5EF4-FFF2-40B4-BE49-F238E27FC236}">
                <a16:creationId xmlns:a16="http://schemas.microsoft.com/office/drawing/2014/main" id="{AE0C895C-4E1A-47BB-9E1B-B8CF970B543D}"/>
              </a:ext>
            </a:extLst>
          </p:cNvPr>
          <p:cNvSpPr>
            <a:spLocks noGrp="1"/>
          </p:cNvSpPr>
          <p:nvPr>
            <p:ph type="title"/>
          </p:nvPr>
        </p:nvSpPr>
        <p:spPr>
          <a:xfrm>
            <a:off x="609601" y="144000"/>
            <a:ext cx="5388860" cy="1252728"/>
          </a:xfrm>
        </p:spPr>
        <p:txBody>
          <a:bodyPr/>
          <a:lstStyle>
            <a:lvl1pPr>
              <a:defRPr>
                <a:solidFill>
                  <a:schemeClr val="bg1"/>
                </a:solidFill>
              </a:defRPr>
            </a:lvl1pPr>
          </a:lstStyle>
          <a:p>
            <a:r>
              <a:rPr lang="en-US" noProof="0"/>
              <a:t>Click to edit Master title style</a:t>
            </a:r>
            <a:endParaRPr lang="en-GB" noProof="0" dirty="0"/>
          </a:p>
        </p:txBody>
      </p:sp>
      <p:sp>
        <p:nvSpPr>
          <p:cNvPr id="7" name="Content Placeholder 10">
            <a:extLst>
              <a:ext uri="{FF2B5EF4-FFF2-40B4-BE49-F238E27FC236}">
                <a16:creationId xmlns:a16="http://schemas.microsoft.com/office/drawing/2014/main" id="{A96B1EA0-1BD4-412D-A754-539AFC236C38}"/>
              </a:ext>
            </a:extLst>
          </p:cNvPr>
          <p:cNvSpPr>
            <a:spLocks noGrp="1"/>
          </p:cNvSpPr>
          <p:nvPr>
            <p:ph sz="quarter" idx="14"/>
          </p:nvPr>
        </p:nvSpPr>
        <p:spPr>
          <a:xfrm>
            <a:off x="6193536" y="0"/>
            <a:ext cx="5998464" cy="685800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ustDataLst>
      <p:tags r:id="rId1"/>
    </p:custDataLst>
    <p:extLst>
      <p:ext uri="{BB962C8B-B14F-4D97-AF65-F5344CB8AC3E}">
        <p14:creationId xmlns:p14="http://schemas.microsoft.com/office/powerpoint/2010/main" val="1934515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04664"/>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892705"/>
            <a:ext cx="10972800" cy="2314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0" y="4456559"/>
            <a:ext cx="10972800" cy="2314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ftr" sz="quarter" idx="10"/>
          </p:nvPr>
        </p:nvSpPr>
        <p:spPr>
          <a:ln/>
        </p:spPr>
        <p:txBody>
          <a:bodyPr/>
          <a:lstStyle>
            <a:lvl1pPr>
              <a:defRPr/>
            </a:lvl1pPr>
          </a:lstStyle>
          <a:p>
            <a:endParaRPr lang="en-GB"/>
          </a:p>
        </p:txBody>
      </p:sp>
      <p:sp>
        <p:nvSpPr>
          <p:cNvPr id="6" name="Rectangle 5"/>
          <p:cNvSpPr>
            <a:spLocks noGrp="1" noChangeArrowheads="1"/>
          </p:cNvSpPr>
          <p:nvPr>
            <p:ph type="sldNum" sz="quarter" idx="11"/>
          </p:nvPr>
        </p:nvSpPr>
        <p:spPr>
          <a:ln/>
        </p:spPr>
        <p:txBody>
          <a:bodyPr/>
          <a:lstStyle>
            <a:lvl1pPr>
              <a:defRPr/>
            </a:lvl1pPr>
          </a:lstStyle>
          <a:p>
            <a:fld id="{4FD0539D-EFB4-42A7-9A15-22E8F0F9C142}" type="slidenum">
              <a:rPr lang="en-GB" smtClean="0"/>
              <a:t>‹#›</a:t>
            </a:fld>
            <a:endParaRPr lang="en-GB"/>
          </a:p>
        </p:txBody>
      </p:sp>
    </p:spTree>
    <p:custDataLst>
      <p:tags r:id="rId1"/>
    </p:custDataLst>
    <p:extLst>
      <p:ext uri="{BB962C8B-B14F-4D97-AF65-F5344CB8AC3E}">
        <p14:creationId xmlns:p14="http://schemas.microsoft.com/office/powerpoint/2010/main" val="248609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8AAE97-5810-4156-A0ED-933F30408815}"/>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1139CE2-F11C-4523-9170-63271DC4B676}"/>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6F71E9D-3511-45E5-BB20-DC1B2B54214E}"/>
              </a:ext>
            </a:extLst>
          </p:cNvPr>
          <p:cNvSpPr>
            <a:spLocks noGrp="1"/>
          </p:cNvSpPr>
          <p:nvPr>
            <p:ph idx="1"/>
          </p:nvPr>
        </p:nvSpPr>
        <p:spPr>
          <a:xfrm>
            <a:off x="902743" y="1800000"/>
            <a:ext cx="10395480" cy="4680000"/>
          </a:xfrm>
          <a:prstGeom prst="rect">
            <a:avLst/>
          </a:prstGeo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pic>
        <p:nvPicPr>
          <p:cNvPr id="15" name="Picture 14" descr="A close up of a sign&#10;&#10;Description automatically generated">
            <a:extLst>
              <a:ext uri="{FF2B5EF4-FFF2-40B4-BE49-F238E27FC236}">
                <a16:creationId xmlns:a16="http://schemas.microsoft.com/office/drawing/2014/main" id="{DC92F5C8-0C4E-4E97-B877-05384FBE1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7449" y="396000"/>
            <a:ext cx="621614" cy="752154"/>
          </a:xfrm>
          <a:prstGeom prst="rect">
            <a:avLst/>
          </a:prstGeom>
        </p:spPr>
      </p:pic>
      <p:sp>
        <p:nvSpPr>
          <p:cNvPr id="9" name="Title 6">
            <a:extLst>
              <a:ext uri="{FF2B5EF4-FFF2-40B4-BE49-F238E27FC236}">
                <a16:creationId xmlns:a16="http://schemas.microsoft.com/office/drawing/2014/main" id="{F0E1A13F-0D09-49F8-A898-E7F249074AC5}"/>
              </a:ext>
            </a:extLst>
          </p:cNvPr>
          <p:cNvSpPr>
            <a:spLocks noGrp="1"/>
          </p:cNvSpPr>
          <p:nvPr>
            <p:ph type="title"/>
          </p:nvPr>
        </p:nvSpPr>
        <p:spPr>
          <a:xfrm>
            <a:off x="609600" y="144000"/>
            <a:ext cx="10094912" cy="1252728"/>
          </a:xfrm>
        </p:spPr>
        <p:txBody>
          <a:bodyPr/>
          <a:lstStyle>
            <a:lvl1pPr>
              <a:defRPr>
                <a:solidFill>
                  <a:schemeClr val="bg1"/>
                </a:solidFill>
              </a:defRPr>
            </a:lvl1pPr>
          </a:lstStyle>
          <a:p>
            <a:r>
              <a:rPr lang="en-US" noProof="0"/>
              <a:t>Click to edit Master title style</a:t>
            </a:r>
            <a:endParaRPr lang="en-GB" noProof="0" dirty="0"/>
          </a:p>
        </p:txBody>
      </p:sp>
    </p:spTree>
    <p:custDataLst>
      <p:tags r:id="rId1"/>
    </p:custDataLst>
    <p:extLst>
      <p:ext uri="{BB962C8B-B14F-4D97-AF65-F5344CB8AC3E}">
        <p14:creationId xmlns:p14="http://schemas.microsoft.com/office/powerpoint/2010/main" val="369201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9247" t="11584" r="77759" b="64030"/>
          <a:stretch/>
        </p:blipFill>
        <p:spPr>
          <a:xfrm>
            <a:off x="1127448" y="1298639"/>
            <a:ext cx="1584176" cy="1672406"/>
          </a:xfrm>
          <a:prstGeom prst="rect">
            <a:avLst/>
          </a:prstGeom>
        </p:spPr>
      </p:pic>
      <p:sp>
        <p:nvSpPr>
          <p:cNvPr id="14" name="Text Placeholder 2">
            <a:extLst>
              <a:ext uri="{FF2B5EF4-FFF2-40B4-BE49-F238E27FC236}">
                <a16:creationId xmlns:a16="http://schemas.microsoft.com/office/drawing/2014/main" id="{561EC0B9-23D5-466B-A837-3FAB1D6BBF04}"/>
              </a:ext>
            </a:extLst>
          </p:cNvPr>
          <p:cNvSpPr>
            <a:spLocks noGrp="1"/>
          </p:cNvSpPr>
          <p:nvPr>
            <p:ph type="body" idx="10"/>
          </p:nvPr>
        </p:nvSpPr>
        <p:spPr>
          <a:xfrm>
            <a:off x="1509587" y="5389563"/>
            <a:ext cx="8329686" cy="1279797"/>
          </a:xfrm>
          <a:prstGeom prst="rect">
            <a:avLst/>
          </a:prstGeom>
        </p:spPr>
        <p:txBody>
          <a:bodyPr anchor="t">
            <a:noAutofit/>
          </a:bodyPr>
          <a:lstStyle>
            <a:lvl1pPr marL="0" indent="0" algn="l">
              <a:lnSpc>
                <a:spcPct val="130000"/>
              </a:lnSpc>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pic>
        <p:nvPicPr>
          <p:cNvPr id="15" name="Picture 14">
            <a:extLst>
              <a:ext uri="{FF2B5EF4-FFF2-40B4-BE49-F238E27FC236}">
                <a16:creationId xmlns:a16="http://schemas.microsoft.com/office/drawing/2014/main" id="{22E08068-5543-48F7-A0BC-05EA8148BD4C}"/>
              </a:ext>
            </a:extLst>
          </p:cNvPr>
          <p:cNvPicPr>
            <a:picLocks noChangeAspect="1"/>
          </p:cNvPicPr>
          <p:nvPr/>
        </p:nvPicPr>
        <p:blipFill rotWithShape="1">
          <a:blip r:embed="rId3">
            <a:extLst>
              <a:ext uri="{28A0092B-C50C-407E-A947-70E740481C1C}">
                <a14:useLocalDpi xmlns:a14="http://schemas.microsoft.com/office/drawing/2010/main" val="0"/>
              </a:ext>
            </a:extLst>
          </a:blip>
          <a:srcRect l="49191" t="51050" r="37719" b="24736"/>
          <a:stretch/>
        </p:blipFill>
        <p:spPr>
          <a:xfrm>
            <a:off x="8385873" y="2971045"/>
            <a:ext cx="1595977" cy="1660610"/>
          </a:xfrm>
          <a:prstGeom prst="rect">
            <a:avLst/>
          </a:prstGeom>
        </p:spPr>
      </p:pic>
      <p:sp>
        <p:nvSpPr>
          <p:cNvPr id="9" name="Title 1">
            <a:extLst>
              <a:ext uri="{FF2B5EF4-FFF2-40B4-BE49-F238E27FC236}">
                <a16:creationId xmlns:a16="http://schemas.microsoft.com/office/drawing/2014/main" id="{ED493111-4E97-4D0D-B4CC-1EA52AC60DB1}"/>
              </a:ext>
            </a:extLst>
          </p:cNvPr>
          <p:cNvSpPr>
            <a:spLocks noGrp="1"/>
          </p:cNvSpPr>
          <p:nvPr>
            <p:ph type="ctrTitle"/>
          </p:nvPr>
        </p:nvSpPr>
        <p:spPr>
          <a:xfrm>
            <a:off x="1509586" y="1700807"/>
            <a:ext cx="7826774" cy="2267219"/>
          </a:xfrm>
        </p:spPr>
        <p:txBody>
          <a:bodyPr lIns="216000" tIns="216000" rIns="0" anchor="ctr">
            <a:normAutofit/>
          </a:bodyPr>
          <a:lstStyle>
            <a:lvl1pPr>
              <a:lnSpc>
                <a:spcPct val="110000"/>
              </a:lnSpc>
              <a:defRPr sz="5400" b="0">
                <a:solidFill>
                  <a:schemeClr val="tx1">
                    <a:lumMod val="65000"/>
                    <a:lumOff val="35000"/>
                  </a:schemeClr>
                </a:solidFill>
              </a:defRPr>
            </a:lvl1pPr>
          </a:lstStyle>
          <a:p>
            <a:r>
              <a:rPr lang="en-US" noProof="0"/>
              <a:t>Click to edit Master title style</a:t>
            </a:r>
            <a:endParaRPr lang="en-GB" noProof="0" dirty="0"/>
          </a:p>
        </p:txBody>
      </p:sp>
    </p:spTree>
    <p:custDataLst>
      <p:tags r:id="rId1"/>
    </p:custDataLst>
    <p:extLst>
      <p:ext uri="{BB962C8B-B14F-4D97-AF65-F5344CB8AC3E}">
        <p14:creationId xmlns:p14="http://schemas.microsoft.com/office/powerpoint/2010/main" val="326294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31A9B5-AE86-452C-A6D3-817205AA249F}"/>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F82B447-E56F-43DA-9ABB-C4C224610598}"/>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6">
            <a:extLst>
              <a:ext uri="{FF2B5EF4-FFF2-40B4-BE49-F238E27FC236}">
                <a16:creationId xmlns:a16="http://schemas.microsoft.com/office/drawing/2014/main" id="{AE0C895C-4E1A-47BB-9E1B-B8CF970B543D}"/>
              </a:ext>
            </a:extLst>
          </p:cNvPr>
          <p:cNvSpPr>
            <a:spLocks noGrp="1"/>
          </p:cNvSpPr>
          <p:nvPr>
            <p:ph type="title"/>
          </p:nvPr>
        </p:nvSpPr>
        <p:spPr>
          <a:xfrm>
            <a:off x="609600" y="144000"/>
            <a:ext cx="10094912" cy="1252728"/>
          </a:xfrm>
        </p:spPr>
        <p:txBody>
          <a:bodyPr/>
          <a:lstStyle>
            <a:lvl1pPr>
              <a:defRPr>
                <a:solidFill>
                  <a:schemeClr val="bg1"/>
                </a:solidFill>
              </a:defRPr>
            </a:lvl1pPr>
          </a:lstStyle>
          <a:p>
            <a:r>
              <a:rPr lang="en-US" noProof="0"/>
              <a:t>Click to edit Master title style</a:t>
            </a:r>
            <a:endParaRPr lang="en-GB" noProof="0" dirty="0"/>
          </a:p>
        </p:txBody>
      </p:sp>
      <p:pic>
        <p:nvPicPr>
          <p:cNvPr id="15" name="Picture 14" descr="A close up of a sign&#10;&#10;Description automatically generated">
            <a:extLst>
              <a:ext uri="{FF2B5EF4-FFF2-40B4-BE49-F238E27FC236}">
                <a16:creationId xmlns:a16="http://schemas.microsoft.com/office/drawing/2014/main" id="{DC92F5C8-0C4E-4E97-B877-05384FBE1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7449" y="396000"/>
            <a:ext cx="621614" cy="752154"/>
          </a:xfrm>
          <a:prstGeom prst="rect">
            <a:avLst/>
          </a:prstGeom>
        </p:spPr>
      </p:pic>
      <p:sp>
        <p:nvSpPr>
          <p:cNvPr id="6" name="Content Placeholder 8">
            <a:extLst>
              <a:ext uri="{FF2B5EF4-FFF2-40B4-BE49-F238E27FC236}">
                <a16:creationId xmlns:a16="http://schemas.microsoft.com/office/drawing/2014/main" id="{2B746B2C-1849-4B5B-8342-3DFF105072D6}"/>
              </a:ext>
            </a:extLst>
          </p:cNvPr>
          <p:cNvSpPr>
            <a:spLocks noGrp="1"/>
          </p:cNvSpPr>
          <p:nvPr>
            <p:ph sz="quarter" idx="13"/>
          </p:nvPr>
        </p:nvSpPr>
        <p:spPr>
          <a:xfrm>
            <a:off x="902742" y="1800000"/>
            <a:ext cx="5096256" cy="468000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10">
            <a:extLst>
              <a:ext uri="{FF2B5EF4-FFF2-40B4-BE49-F238E27FC236}">
                <a16:creationId xmlns:a16="http://schemas.microsoft.com/office/drawing/2014/main" id="{A96B1EA0-1BD4-412D-A754-539AFC236C38}"/>
              </a:ext>
            </a:extLst>
          </p:cNvPr>
          <p:cNvSpPr>
            <a:spLocks noGrp="1"/>
          </p:cNvSpPr>
          <p:nvPr>
            <p:ph sz="quarter" idx="14"/>
          </p:nvPr>
        </p:nvSpPr>
        <p:spPr>
          <a:xfrm>
            <a:off x="6193536" y="1800000"/>
            <a:ext cx="5096256" cy="468000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ustDataLst>
      <p:tags r:id="rId1"/>
    </p:custDataLst>
    <p:extLst>
      <p:ext uri="{BB962C8B-B14F-4D97-AF65-F5344CB8AC3E}">
        <p14:creationId xmlns:p14="http://schemas.microsoft.com/office/powerpoint/2010/main" val="75547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31A9B5-AE86-452C-A6D3-817205AA249F}"/>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F82B447-E56F-43DA-9ABB-C4C224610598}"/>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6">
            <a:extLst>
              <a:ext uri="{FF2B5EF4-FFF2-40B4-BE49-F238E27FC236}">
                <a16:creationId xmlns:a16="http://schemas.microsoft.com/office/drawing/2014/main" id="{AE0C895C-4E1A-47BB-9E1B-B8CF970B543D}"/>
              </a:ext>
            </a:extLst>
          </p:cNvPr>
          <p:cNvSpPr>
            <a:spLocks noGrp="1"/>
          </p:cNvSpPr>
          <p:nvPr>
            <p:ph type="title"/>
          </p:nvPr>
        </p:nvSpPr>
        <p:spPr>
          <a:xfrm>
            <a:off x="609600" y="144000"/>
            <a:ext cx="10094912" cy="1252728"/>
          </a:xfrm>
        </p:spPr>
        <p:txBody>
          <a:bodyPr/>
          <a:lstStyle>
            <a:lvl1pPr>
              <a:defRPr>
                <a:solidFill>
                  <a:schemeClr val="bg1"/>
                </a:solidFill>
              </a:defRPr>
            </a:lvl1pPr>
          </a:lstStyle>
          <a:p>
            <a:r>
              <a:rPr lang="en-US" noProof="0"/>
              <a:t>Click to edit Master title style</a:t>
            </a:r>
            <a:endParaRPr lang="en-GB" noProof="0" dirty="0"/>
          </a:p>
        </p:txBody>
      </p:sp>
      <p:pic>
        <p:nvPicPr>
          <p:cNvPr id="15" name="Picture 14" descr="A close up of a sign&#10;&#10;Description automatically generated">
            <a:extLst>
              <a:ext uri="{FF2B5EF4-FFF2-40B4-BE49-F238E27FC236}">
                <a16:creationId xmlns:a16="http://schemas.microsoft.com/office/drawing/2014/main" id="{DC92F5C8-0C4E-4E97-B877-05384FBE1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7449" y="396000"/>
            <a:ext cx="621614" cy="752154"/>
          </a:xfrm>
          <a:prstGeom prst="rect">
            <a:avLst/>
          </a:prstGeom>
        </p:spPr>
      </p:pic>
      <p:sp>
        <p:nvSpPr>
          <p:cNvPr id="6" name="Content Placeholder 8">
            <a:extLst>
              <a:ext uri="{FF2B5EF4-FFF2-40B4-BE49-F238E27FC236}">
                <a16:creationId xmlns:a16="http://schemas.microsoft.com/office/drawing/2014/main" id="{2B746B2C-1849-4B5B-8342-3DFF105072D6}"/>
              </a:ext>
            </a:extLst>
          </p:cNvPr>
          <p:cNvSpPr>
            <a:spLocks noGrp="1"/>
          </p:cNvSpPr>
          <p:nvPr>
            <p:ph sz="quarter" idx="13"/>
          </p:nvPr>
        </p:nvSpPr>
        <p:spPr>
          <a:xfrm>
            <a:off x="902742" y="1800000"/>
            <a:ext cx="5096256" cy="468000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10">
            <a:extLst>
              <a:ext uri="{FF2B5EF4-FFF2-40B4-BE49-F238E27FC236}">
                <a16:creationId xmlns:a16="http://schemas.microsoft.com/office/drawing/2014/main" id="{A96B1EA0-1BD4-412D-A754-539AFC236C38}"/>
              </a:ext>
            </a:extLst>
          </p:cNvPr>
          <p:cNvSpPr>
            <a:spLocks noGrp="1"/>
          </p:cNvSpPr>
          <p:nvPr>
            <p:ph sz="quarter" idx="14"/>
          </p:nvPr>
        </p:nvSpPr>
        <p:spPr>
          <a:xfrm>
            <a:off x="6193536" y="1800000"/>
            <a:ext cx="5096256" cy="2277072"/>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 name="Content Placeholder 2">
            <a:extLst>
              <a:ext uri="{FF2B5EF4-FFF2-40B4-BE49-F238E27FC236}">
                <a16:creationId xmlns:a16="http://schemas.microsoft.com/office/drawing/2014/main" id="{CEC85C2E-0388-4DE4-A80F-C28E67B72570}"/>
              </a:ext>
            </a:extLst>
          </p:cNvPr>
          <p:cNvSpPr>
            <a:spLocks noGrp="1"/>
          </p:cNvSpPr>
          <p:nvPr>
            <p:ph sz="quarter" idx="15"/>
          </p:nvPr>
        </p:nvSpPr>
        <p:spPr>
          <a:xfrm>
            <a:off x="6193003" y="4220988"/>
            <a:ext cx="5096255" cy="22590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1"/>
    </p:custDataLst>
    <p:extLst>
      <p:ext uri="{BB962C8B-B14F-4D97-AF65-F5344CB8AC3E}">
        <p14:creationId xmlns:p14="http://schemas.microsoft.com/office/powerpoint/2010/main" val="133780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B76327-5B97-441C-A477-337B8079B4CB}"/>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D3EF77F-E066-45AB-80AD-FF3CCDA02625}"/>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6">
            <a:extLst>
              <a:ext uri="{FF2B5EF4-FFF2-40B4-BE49-F238E27FC236}">
                <a16:creationId xmlns:a16="http://schemas.microsoft.com/office/drawing/2014/main" id="{AE0C895C-4E1A-47BB-9E1B-B8CF970B543D}"/>
              </a:ext>
            </a:extLst>
          </p:cNvPr>
          <p:cNvSpPr>
            <a:spLocks noGrp="1"/>
          </p:cNvSpPr>
          <p:nvPr>
            <p:ph type="title"/>
          </p:nvPr>
        </p:nvSpPr>
        <p:spPr>
          <a:xfrm>
            <a:off x="609600" y="144000"/>
            <a:ext cx="10094400" cy="1252800"/>
          </a:xfrm>
        </p:spPr>
        <p:txBody>
          <a:bodyPr/>
          <a:lstStyle>
            <a:lvl1pPr>
              <a:defRPr>
                <a:solidFill>
                  <a:schemeClr val="bg1"/>
                </a:solidFill>
              </a:defRPr>
            </a:lvl1pPr>
          </a:lstStyle>
          <a:p>
            <a:r>
              <a:rPr lang="en-US" noProof="0"/>
              <a:t>Click to edit Master title style</a:t>
            </a:r>
            <a:endParaRPr lang="en-GB" noProof="0" dirty="0"/>
          </a:p>
        </p:txBody>
      </p:sp>
      <p:pic>
        <p:nvPicPr>
          <p:cNvPr id="15" name="Picture 14" descr="A close up of a sign&#10;&#10;Description automatically generated">
            <a:extLst>
              <a:ext uri="{FF2B5EF4-FFF2-40B4-BE49-F238E27FC236}">
                <a16:creationId xmlns:a16="http://schemas.microsoft.com/office/drawing/2014/main" id="{DC92F5C8-0C4E-4E97-B877-05384FBE1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7449" y="396000"/>
            <a:ext cx="621614" cy="752154"/>
          </a:xfrm>
          <a:prstGeom prst="rect">
            <a:avLst/>
          </a:prstGeom>
        </p:spPr>
      </p:pic>
      <p:sp>
        <p:nvSpPr>
          <p:cNvPr id="9" name="Text Placeholder 2">
            <a:extLst>
              <a:ext uri="{FF2B5EF4-FFF2-40B4-BE49-F238E27FC236}">
                <a16:creationId xmlns:a16="http://schemas.microsoft.com/office/drawing/2014/main" id="{32F7DFC1-E9CD-4050-8750-3CC88FB8AD27}"/>
              </a:ext>
            </a:extLst>
          </p:cNvPr>
          <p:cNvSpPr>
            <a:spLocks noGrp="1"/>
          </p:cNvSpPr>
          <p:nvPr>
            <p:ph type="body" idx="1"/>
          </p:nvPr>
        </p:nvSpPr>
        <p:spPr>
          <a:xfrm>
            <a:off x="902208" y="1800000"/>
            <a:ext cx="5096256" cy="589072"/>
          </a:xfrm>
          <a:prstGeom prst="rect">
            <a:avLst/>
          </a:prstGeom>
        </p:spPr>
        <p:txBody>
          <a:bodyPr anchor="ctr">
            <a:normAutofit/>
          </a:bodyPr>
          <a:lstStyle>
            <a:lvl1pPr marL="0" indent="0" algn="l">
              <a:buNone/>
              <a:defRPr sz="24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3">
            <a:extLst>
              <a:ext uri="{FF2B5EF4-FFF2-40B4-BE49-F238E27FC236}">
                <a16:creationId xmlns:a16="http://schemas.microsoft.com/office/drawing/2014/main" id="{69CCB026-453E-47E8-90ED-B21F977A5822}"/>
              </a:ext>
            </a:extLst>
          </p:cNvPr>
          <p:cNvSpPr>
            <a:spLocks noGrp="1"/>
          </p:cNvSpPr>
          <p:nvPr>
            <p:ph sz="half" idx="2"/>
          </p:nvPr>
        </p:nvSpPr>
        <p:spPr>
          <a:xfrm>
            <a:off x="903110" y="2389071"/>
            <a:ext cx="5093407" cy="4140000"/>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1" name="Text Placeholder 4">
            <a:extLst>
              <a:ext uri="{FF2B5EF4-FFF2-40B4-BE49-F238E27FC236}">
                <a16:creationId xmlns:a16="http://schemas.microsoft.com/office/drawing/2014/main" id="{17E40070-D0FB-4699-A988-9186EFEBC4A7}"/>
              </a:ext>
            </a:extLst>
          </p:cNvPr>
          <p:cNvSpPr>
            <a:spLocks noGrp="1"/>
          </p:cNvSpPr>
          <p:nvPr>
            <p:ph type="body" sz="quarter" idx="3"/>
          </p:nvPr>
        </p:nvSpPr>
        <p:spPr>
          <a:xfrm>
            <a:off x="6197600" y="1800000"/>
            <a:ext cx="5096256" cy="589072"/>
          </a:xfrm>
          <a:prstGeom prst="rect">
            <a:avLst/>
          </a:prstGeom>
        </p:spPr>
        <p:txBody>
          <a:bodyPr anchor="ctr">
            <a:normAutofit/>
          </a:bodyPr>
          <a:lstStyle>
            <a:lvl1pPr marL="0" indent="0" algn="l">
              <a:buNone/>
              <a:defRPr sz="2400" b="0" i="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3" name="Content Placeholder 5">
            <a:extLst>
              <a:ext uri="{FF2B5EF4-FFF2-40B4-BE49-F238E27FC236}">
                <a16:creationId xmlns:a16="http://schemas.microsoft.com/office/drawing/2014/main" id="{9BE8F6F3-10D4-4129-A2E0-544769FC18E2}"/>
              </a:ext>
            </a:extLst>
          </p:cNvPr>
          <p:cNvSpPr>
            <a:spLocks noGrp="1"/>
          </p:cNvSpPr>
          <p:nvPr>
            <p:ph sz="quarter" idx="4"/>
          </p:nvPr>
        </p:nvSpPr>
        <p:spPr>
          <a:xfrm>
            <a:off x="6193367" y="2389071"/>
            <a:ext cx="5096256" cy="4140000"/>
          </a:xfrm>
          <a:prstGeom prst="rect">
            <a:avLst/>
          </a:prstGeom>
        </p:spPr>
        <p:txBody>
          <a:bodyPr/>
          <a:lstStyle>
            <a:lvl1pPr>
              <a:defRPr lang="en-GB" noProof="0" dirty="0" smtClean="0"/>
            </a:lvl1pPr>
            <a:lvl2pPr>
              <a:defRPr lang="en-GB" noProof="0" dirty="0" smtClean="0"/>
            </a:lvl2pPr>
            <a:lvl3pPr>
              <a:defRPr lang="en-GB" noProof="0" dirty="0" smtClean="0"/>
            </a:lvl3pPr>
            <a:lvl4pPr>
              <a:defRPr lang="en-GB" noProof="0" dirty="0" smtClean="0"/>
            </a:lvl4pPr>
            <a:lvl5pPr>
              <a:defRPr lang="en-GB" noProof="0" dirty="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ustDataLst>
      <p:tags r:id="rId1"/>
    </p:custDataLst>
    <p:extLst>
      <p:ext uri="{BB962C8B-B14F-4D97-AF65-F5344CB8AC3E}">
        <p14:creationId xmlns:p14="http://schemas.microsoft.com/office/powerpoint/2010/main" val="173562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39EDCA-6811-4CC7-8DC0-60B1A66FFA56}"/>
              </a:ext>
            </a:extLst>
          </p:cNvPr>
          <p:cNvSpPr/>
          <p:nvPr/>
        </p:nvSpPr>
        <p:spPr>
          <a:xfrm>
            <a:off x="0" y="144000"/>
            <a:ext cx="12192000" cy="1325563"/>
          </a:xfrm>
          <a:prstGeom prst="rect">
            <a:avLst/>
          </a:prstGeom>
          <a:gradFill>
            <a:gsLst>
              <a:gs pos="90000">
                <a:srgbClr val="BA2A3C"/>
              </a:gs>
              <a:gs pos="0">
                <a:srgbClr val="8A1C2C">
                  <a:lumMod val="97000"/>
                  <a:lumOff val="3000"/>
                </a:srgbClr>
              </a:gs>
              <a:gs pos="95000">
                <a:srgbClr val="B54E5C"/>
              </a:gs>
              <a:gs pos="100000">
                <a:schemeClr val="accent2">
                  <a:lumMod val="20000"/>
                  <a:lumOff val="8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BC5A687-6064-4FBD-8B54-36684A8DC072}"/>
              </a:ext>
            </a:extLst>
          </p:cNvPr>
          <p:cNvSpPr/>
          <p:nvPr/>
        </p:nvSpPr>
        <p:spPr>
          <a:xfrm>
            <a:off x="0" y="144000"/>
            <a:ext cx="12192000" cy="1280328"/>
          </a:xfrm>
          <a:prstGeom prst="rect">
            <a:avLst/>
          </a:prstGeom>
          <a:gradFill>
            <a:gsLst>
              <a:gs pos="45000">
                <a:schemeClr val="accent1"/>
              </a:gs>
              <a:gs pos="0">
                <a:schemeClr val="accent2"/>
              </a:gs>
              <a:gs pos="100000">
                <a:schemeClr val="accent2">
                  <a:alpha val="60000"/>
                </a:schemeClr>
              </a:gs>
              <a:gs pos="95000">
                <a:srgbClr val="8F0E20">
                  <a:alpha val="60000"/>
                  <a:lumMod val="96000"/>
                </a:srgbClr>
              </a:gs>
              <a:gs pos="85000">
                <a:schemeClr val="accent2">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6">
            <a:extLst>
              <a:ext uri="{FF2B5EF4-FFF2-40B4-BE49-F238E27FC236}">
                <a16:creationId xmlns:a16="http://schemas.microsoft.com/office/drawing/2014/main" id="{AE0C895C-4E1A-47BB-9E1B-B8CF970B543D}"/>
              </a:ext>
            </a:extLst>
          </p:cNvPr>
          <p:cNvSpPr>
            <a:spLocks noGrp="1"/>
          </p:cNvSpPr>
          <p:nvPr>
            <p:ph type="title"/>
          </p:nvPr>
        </p:nvSpPr>
        <p:spPr>
          <a:xfrm>
            <a:off x="609600" y="144000"/>
            <a:ext cx="10094912" cy="1252728"/>
          </a:xfrm>
        </p:spPr>
        <p:txBody>
          <a:bodyPr/>
          <a:lstStyle>
            <a:lvl1pPr>
              <a:defRPr>
                <a:solidFill>
                  <a:schemeClr val="bg1"/>
                </a:solidFill>
              </a:defRPr>
            </a:lvl1pPr>
          </a:lstStyle>
          <a:p>
            <a:r>
              <a:rPr lang="en-US" noProof="0"/>
              <a:t>Click to edit Master title style</a:t>
            </a:r>
            <a:endParaRPr lang="en-GB" noProof="0" dirty="0"/>
          </a:p>
        </p:txBody>
      </p:sp>
      <p:pic>
        <p:nvPicPr>
          <p:cNvPr id="15" name="Picture 14" descr="A close up of a sign&#10;&#10;Description automatically generated">
            <a:extLst>
              <a:ext uri="{FF2B5EF4-FFF2-40B4-BE49-F238E27FC236}">
                <a16:creationId xmlns:a16="http://schemas.microsoft.com/office/drawing/2014/main" id="{DC92F5C8-0C4E-4E97-B877-05384FBE1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7449" y="396000"/>
            <a:ext cx="621614" cy="752154"/>
          </a:xfrm>
          <a:prstGeom prst="rect">
            <a:avLst/>
          </a:prstGeom>
        </p:spPr>
      </p:pic>
    </p:spTree>
    <p:custDataLst>
      <p:tags r:id="rId1"/>
    </p:custDataLst>
    <p:extLst>
      <p:ext uri="{BB962C8B-B14F-4D97-AF65-F5344CB8AC3E}">
        <p14:creationId xmlns:p14="http://schemas.microsoft.com/office/powerpoint/2010/main" val="39161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827475A6-7C7F-4DD2-8A50-FEFC81E646C4}"/>
              </a:ext>
            </a:extLst>
          </p:cNvPr>
          <p:cNvSpPr>
            <a:spLocks noGrp="1"/>
          </p:cNvSpPr>
          <p:nvPr>
            <p:ph sz="quarter" idx="13"/>
          </p:nvPr>
        </p:nvSpPr>
        <p:spPr>
          <a:xfrm>
            <a:off x="902207" y="548680"/>
            <a:ext cx="10306361" cy="5887979"/>
          </a:xfrm>
          <a:prstGeom prst="rect">
            <a:avLst/>
          </a:prstGeo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ustDataLst>
      <p:tags r:id="rId1"/>
    </p:custDataLst>
    <p:extLst>
      <p:ext uri="{BB962C8B-B14F-4D97-AF65-F5344CB8AC3E}">
        <p14:creationId xmlns:p14="http://schemas.microsoft.com/office/powerpoint/2010/main" val="115069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Only (fullsc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96451E-2F97-4A0E-B6F4-CF8357931C01}"/>
              </a:ext>
            </a:extLst>
          </p:cNvPr>
          <p:cNvSpPr/>
          <p:nvPr/>
        </p:nvSpPr>
        <p:spPr>
          <a:xfrm>
            <a:off x="0" y="0"/>
            <a:ext cx="12192000" cy="19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8">
            <a:extLst>
              <a:ext uri="{FF2B5EF4-FFF2-40B4-BE49-F238E27FC236}">
                <a16:creationId xmlns:a16="http://schemas.microsoft.com/office/drawing/2014/main" id="{0533C48B-022E-4DA1-B8F4-B9E2E871918E}"/>
              </a:ext>
            </a:extLst>
          </p:cNvPr>
          <p:cNvSpPr>
            <a:spLocks noGrp="1"/>
          </p:cNvSpPr>
          <p:nvPr>
            <p:ph sz="quarter" idx="13"/>
          </p:nvPr>
        </p:nvSpPr>
        <p:spPr>
          <a:xfrm>
            <a:off x="0" y="0"/>
            <a:ext cx="12191999" cy="6858000"/>
          </a:xfrm>
          <a:prstGeom prst="rect">
            <a:avLst/>
          </a:prstGeom>
        </p:spPr>
        <p:txBody>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custDataLst>
      <p:tags r:id="rId1"/>
    </p:custDataLst>
    <p:extLst>
      <p:ext uri="{BB962C8B-B14F-4D97-AF65-F5344CB8AC3E}">
        <p14:creationId xmlns:p14="http://schemas.microsoft.com/office/powerpoint/2010/main" val="239715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C4CCFA9F-8A8F-46D8-BC4E-B90693F6C04F}"/>
              </a:ext>
            </a:extLst>
          </p:cNvPr>
          <p:cNvSpPr>
            <a:spLocks noGrp="1"/>
          </p:cNvSpPr>
          <p:nvPr>
            <p:ph type="title"/>
          </p:nvPr>
        </p:nvSpPr>
        <p:spPr>
          <a:xfrm>
            <a:off x="609600" y="136525"/>
            <a:ext cx="10094911" cy="1260203"/>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5" name="Picture 14">
            <a:extLst>
              <a:ext uri="{FF2B5EF4-FFF2-40B4-BE49-F238E27FC236}">
                <a16:creationId xmlns:a16="http://schemas.microsoft.com/office/drawing/2014/main" id="{99C95390-799A-41F8-8616-772EC9648D11}"/>
              </a:ext>
            </a:extLst>
          </p:cNvPr>
          <p:cNvPicPr>
            <a:picLocks/>
          </p:cNvPicPr>
          <p:nvPr/>
        </p:nvPicPr>
        <p:blipFill rotWithShape="1">
          <a:blip r:embed="rId16">
            <a:extLst>
              <a:ext uri="{BEBA8EAE-BF5A-486C-A8C5-ECC9F3942E4B}">
                <a14:imgProps xmlns:a14="http://schemas.microsoft.com/office/drawing/2010/main">
                  <a14:imgLayer r:embed="rId17">
                    <a14:imgEffect>
                      <a14:colorTemperature colorTemp="8575"/>
                    </a14:imgEffect>
                    <a14:imgEffect>
                      <a14:saturation sat="92000"/>
                    </a14:imgEffect>
                    <a14:imgEffect>
                      <a14:brightnessContrast bright="6000" contrast="-48000"/>
                    </a14:imgEffect>
                  </a14:imgLayer>
                </a14:imgProps>
              </a:ext>
              <a:ext uri="{28A0092B-C50C-407E-A947-70E740481C1C}">
                <a14:useLocalDpi xmlns:a14="http://schemas.microsoft.com/office/drawing/2010/main" val="0"/>
              </a:ext>
            </a:extLst>
          </a:blip>
          <a:srcRect t="-88" b="76010"/>
          <a:stretch/>
        </p:blipFill>
        <p:spPr>
          <a:xfrm>
            <a:off x="0" y="0"/>
            <a:ext cx="12192000" cy="153678"/>
          </a:xfrm>
          <a:prstGeom prst="rect">
            <a:avLst/>
          </a:prstGeom>
          <a:noFill/>
        </p:spPr>
      </p:pic>
      <p:sp>
        <p:nvSpPr>
          <p:cNvPr id="8" name="Text Placeholder 7">
            <a:extLst>
              <a:ext uri="{FF2B5EF4-FFF2-40B4-BE49-F238E27FC236}">
                <a16:creationId xmlns:a16="http://schemas.microsoft.com/office/drawing/2014/main" id="{8040D274-06EB-40F3-9220-AC55EB677155}"/>
              </a:ext>
            </a:extLst>
          </p:cNvPr>
          <p:cNvSpPr>
            <a:spLocks noGrp="1"/>
          </p:cNvSpPr>
          <p:nvPr>
            <p:ph type="body" idx="1"/>
          </p:nvPr>
        </p:nvSpPr>
        <p:spPr>
          <a:xfrm>
            <a:off x="902743" y="1800000"/>
            <a:ext cx="10386513"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23EE6F1A-DD55-4C0F-A7F9-F27F6F2E731F}"/>
              </a:ext>
            </a:extLst>
          </p:cNvPr>
          <p:cNvSpPr>
            <a:spLocks noGrp="1"/>
          </p:cNvSpPr>
          <p:nvPr>
            <p:ph type="dt" sz="half" idx="2"/>
          </p:nvPr>
        </p:nvSpPr>
        <p:spPr>
          <a:xfrm>
            <a:off x="902742" y="6356350"/>
            <a:ext cx="2678657"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99AD505-F57A-4236-80E3-6D85A0D600FF}" type="datetimeFigureOut">
              <a:rPr lang="en-GB" smtClean="0"/>
              <a:t>06/07/2023</a:t>
            </a:fld>
            <a:endParaRPr lang="en-GB"/>
          </a:p>
        </p:txBody>
      </p:sp>
      <p:sp>
        <p:nvSpPr>
          <p:cNvPr id="10" name="Footer Placeholder 9">
            <a:extLst>
              <a:ext uri="{FF2B5EF4-FFF2-40B4-BE49-F238E27FC236}">
                <a16:creationId xmlns:a16="http://schemas.microsoft.com/office/drawing/2014/main" id="{B7671573-0D08-46A4-8055-B0DBA839E7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11" name="Slide Number Placeholder 10">
            <a:extLst>
              <a:ext uri="{FF2B5EF4-FFF2-40B4-BE49-F238E27FC236}">
                <a16:creationId xmlns:a16="http://schemas.microsoft.com/office/drawing/2014/main" id="{A422F9B3-0841-4CE1-9258-71B603AD95B5}"/>
              </a:ext>
            </a:extLst>
          </p:cNvPr>
          <p:cNvSpPr>
            <a:spLocks noGrp="1"/>
          </p:cNvSpPr>
          <p:nvPr>
            <p:ph type="sldNum" sz="quarter" idx="4"/>
          </p:nvPr>
        </p:nvSpPr>
        <p:spPr>
          <a:xfrm>
            <a:off x="8610600" y="6356350"/>
            <a:ext cx="2678655"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D0539D-EFB4-42A7-9A15-22E8F0F9C142}" type="slidenum">
              <a:rPr lang="en-GB" smtClean="0"/>
              <a:t>‹#›</a:t>
            </a:fld>
            <a:endParaRPr lang="en-GB"/>
          </a:p>
        </p:txBody>
      </p:sp>
      <p:sp>
        <p:nvSpPr>
          <p:cNvPr id="13" name="Rectangle 12">
            <a:extLst>
              <a:ext uri="{FF2B5EF4-FFF2-40B4-BE49-F238E27FC236}">
                <a16:creationId xmlns:a16="http://schemas.microsoft.com/office/drawing/2014/main" id="{13F0E2E5-330E-4C66-AF5D-5CC3DB4DADFB}"/>
              </a:ext>
            </a:extLst>
          </p:cNvPr>
          <p:cNvSpPr/>
          <p:nvPr/>
        </p:nvSpPr>
        <p:spPr>
          <a:xfrm>
            <a:off x="0" y="0"/>
            <a:ext cx="12192000" cy="153678"/>
          </a:xfrm>
          <a:prstGeom prst="rect">
            <a:avLst/>
          </a:prstGeom>
          <a:gradFill>
            <a:gsLst>
              <a:gs pos="45000">
                <a:schemeClr val="accent1"/>
              </a:gs>
              <a:gs pos="0">
                <a:schemeClr val="accent2"/>
              </a:gs>
              <a:gs pos="100000">
                <a:schemeClr val="accent2">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5"/>
    </p:custDataLst>
    <p:extLst>
      <p:ext uri="{BB962C8B-B14F-4D97-AF65-F5344CB8AC3E}">
        <p14:creationId xmlns:p14="http://schemas.microsoft.com/office/powerpoint/2010/main" val="2413746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baseline="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50000"/>
        </a:lnSpc>
        <a:spcBef>
          <a:spcPts val="500"/>
        </a:spcBef>
        <a:buFont typeface="Arial"/>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50000"/>
        </a:lnSpc>
        <a:spcBef>
          <a:spcPts val="500"/>
        </a:spcBef>
        <a:buFont typeface="Arial"/>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50000"/>
        </a:lnSpc>
        <a:spcBef>
          <a:spcPts val="500"/>
        </a:spcBef>
        <a:buFont typeface="Arial"/>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50000"/>
        </a:lnSpc>
        <a:spcBef>
          <a:spcPts val="500"/>
        </a:spcBef>
        <a:buFont typeface="Arial"/>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2.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svg"/><Relationship Id="rId11" Type="http://schemas.openxmlformats.org/officeDocument/2006/relationships/image" Target="../media/image44.png"/><Relationship Id="rId5" Type="http://schemas.openxmlformats.org/officeDocument/2006/relationships/image" Target="../media/image34.png"/><Relationship Id="rId10" Type="http://schemas.openxmlformats.org/officeDocument/2006/relationships/image" Target="../media/image43.svg"/><Relationship Id="rId4" Type="http://schemas.openxmlformats.org/officeDocument/2006/relationships/image" Target="../media/image33.sv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Layout" Target="../diagrams/layout11.xml"/><Relationship Id="rId7" Type="http://schemas.openxmlformats.org/officeDocument/2006/relationships/image" Target="../media/image55.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6.png"/><Relationship Id="rId7" Type="http://schemas.openxmlformats.org/officeDocument/2006/relationships/diagramColors" Target="../diagrams/colors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8.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2.jp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80.jpeg"/><Relationship Id="rId5" Type="http://schemas.openxmlformats.org/officeDocument/2006/relationships/image" Target="../media/image79.jpg"/><Relationship Id="rId4" Type="http://schemas.openxmlformats.org/officeDocument/2006/relationships/image" Target="../media/image7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98.jpeg"/><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3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99.jpeg"/><Relationship Id="rId7" Type="http://schemas.openxmlformats.org/officeDocument/2006/relationships/diagramColors" Target="../diagrams/colors23.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99.jpe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100.png"/><Relationship Id="rId7" Type="http://schemas.openxmlformats.org/officeDocument/2006/relationships/diagramColors" Target="../diagrams/colors26.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8.xml"/><Relationship Id="rId13" Type="http://schemas.openxmlformats.org/officeDocument/2006/relationships/image" Target="../media/image101.png"/><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35.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102.jpeg"/><Relationship Id="rId7" Type="http://schemas.openxmlformats.org/officeDocument/2006/relationships/diagramColors" Target="../diagrams/colors29.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6.xml.rels><?xml version="1.0" encoding="UTF-8" standalone="yes"?>
<Relationships xmlns="http://schemas.openxmlformats.org/package/2006/relationships"><Relationship Id="rId8" Type="http://schemas.openxmlformats.org/officeDocument/2006/relationships/image" Target="../media/image103.jpeg"/><Relationship Id="rId13" Type="http://schemas.microsoft.com/office/2007/relationships/diagramDrawing" Target="../diagrams/drawing31.xml"/><Relationship Id="rId3" Type="http://schemas.openxmlformats.org/officeDocument/2006/relationships/diagramData" Target="../diagrams/data30.xml"/><Relationship Id="rId7" Type="http://schemas.microsoft.com/office/2007/relationships/diagramDrawing" Target="../diagrams/drawing30.xml"/><Relationship Id="rId12" Type="http://schemas.openxmlformats.org/officeDocument/2006/relationships/diagramColors" Target="../diagrams/colors31.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30.xml"/><Relationship Id="rId11" Type="http://schemas.openxmlformats.org/officeDocument/2006/relationships/diagramQuickStyle" Target="../diagrams/quickStyle31.xml"/><Relationship Id="rId5" Type="http://schemas.openxmlformats.org/officeDocument/2006/relationships/diagramQuickStyle" Target="../diagrams/quickStyle30.xml"/><Relationship Id="rId10" Type="http://schemas.openxmlformats.org/officeDocument/2006/relationships/diagramLayout" Target="../diagrams/layout31.xml"/><Relationship Id="rId4" Type="http://schemas.openxmlformats.org/officeDocument/2006/relationships/diagramLayout" Target="../diagrams/layout30.xml"/><Relationship Id="rId9" Type="http://schemas.openxmlformats.org/officeDocument/2006/relationships/diagramData" Target="../diagrams/data3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m.trimble@qub.ac.uk"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C1C1-3CE0-446C-868C-C9513F39BEF1}"/>
              </a:ext>
            </a:extLst>
          </p:cNvPr>
          <p:cNvSpPr>
            <a:spLocks noGrp="1"/>
          </p:cNvSpPr>
          <p:nvPr>
            <p:ph type="ctrTitle"/>
          </p:nvPr>
        </p:nvSpPr>
        <p:spPr>
          <a:xfrm>
            <a:off x="1464904" y="1918252"/>
            <a:ext cx="5366702" cy="2433614"/>
          </a:xfrm>
        </p:spPr>
        <p:txBody>
          <a:bodyPr>
            <a:normAutofit fontScale="90000"/>
          </a:bodyPr>
          <a:lstStyle/>
          <a:p>
            <a:r>
              <a:rPr lang="en-GB" dirty="0"/>
              <a:t>Year 3 Case-based Learning: </a:t>
            </a:r>
            <a:br>
              <a:rPr lang="en-GB" dirty="0"/>
            </a:br>
            <a:r>
              <a:rPr lang="en-GB" i="1" dirty="0"/>
              <a:t>Facilitator training 2023-24</a:t>
            </a:r>
            <a:br>
              <a:rPr lang="en-GB" sz="5400" dirty="0">
                <a:effectLst/>
                <a:ea typeface="Calibri" panose="020F0502020204030204" pitchFamily="34" charset="0"/>
                <a:cs typeface="Arial" panose="020B0604020202020204" pitchFamily="34" charset="0"/>
              </a:rPr>
            </a:br>
            <a:endParaRPr lang="en-GB" i="1" dirty="0"/>
          </a:p>
        </p:txBody>
      </p:sp>
      <p:sp>
        <p:nvSpPr>
          <p:cNvPr id="3" name="Subtitle 2">
            <a:extLst>
              <a:ext uri="{FF2B5EF4-FFF2-40B4-BE49-F238E27FC236}">
                <a16:creationId xmlns:a16="http://schemas.microsoft.com/office/drawing/2014/main" id="{D59428FB-A70C-4BE0-A373-A8A138D1FF72}"/>
              </a:ext>
            </a:extLst>
          </p:cNvPr>
          <p:cNvSpPr>
            <a:spLocks noGrp="1"/>
          </p:cNvSpPr>
          <p:nvPr>
            <p:ph type="subTitle" idx="1"/>
          </p:nvPr>
        </p:nvSpPr>
        <p:spPr>
          <a:xfrm>
            <a:off x="1464904" y="5432881"/>
            <a:ext cx="5905005" cy="1067726"/>
          </a:xfrm>
        </p:spPr>
        <p:txBody>
          <a:bodyPr>
            <a:noAutofit/>
          </a:bodyPr>
          <a:lstStyle/>
          <a:p>
            <a:pPr algn="ctr">
              <a:lnSpc>
                <a:spcPct val="100000"/>
              </a:lnSpc>
              <a:spcAft>
                <a:spcPts val="800"/>
              </a:spcAft>
            </a:pPr>
            <a:r>
              <a:rPr lang="en-GB" sz="1800" dirty="0">
                <a:effectLst/>
                <a:ea typeface="Calibri" panose="020F0502020204030204" pitchFamily="34" charset="0"/>
                <a:cs typeface="Calibri" panose="020F0502020204030204" pitchFamily="34" charset="0"/>
              </a:rPr>
              <a:t>Michael Trimble – Academic Lead for CBL Years 3 &amp; 4    </a:t>
            </a:r>
          </a:p>
          <a:p>
            <a:pPr algn="ctr">
              <a:lnSpc>
                <a:spcPct val="100000"/>
              </a:lnSpc>
              <a:spcAft>
                <a:spcPts val="800"/>
              </a:spcAft>
            </a:pPr>
            <a:r>
              <a:rPr lang="en-GB" sz="1800" dirty="0">
                <a:effectLst/>
                <a:ea typeface="Calibri" panose="020F0502020204030204" pitchFamily="34" charset="0"/>
                <a:cs typeface="Calibri" panose="020F0502020204030204" pitchFamily="34" charset="0"/>
              </a:rPr>
              <a:t>Michael McMahon – ADEPT Fellow 2022-23</a:t>
            </a:r>
            <a:endParaRPr lang="en-GB" sz="1800" dirty="0">
              <a:effectLst/>
              <a:ea typeface="Calibri" panose="020F0502020204030204" pitchFamily="34" charset="0"/>
              <a:cs typeface="Arial" panose="020B0604020202020204" pitchFamily="34" charset="0"/>
            </a:endParaRPr>
          </a:p>
        </p:txBody>
      </p:sp>
      <p:pic>
        <p:nvPicPr>
          <p:cNvPr id="5" name="Picture 4" descr="Case Based Learning">
            <a:extLst>
              <a:ext uri="{FF2B5EF4-FFF2-40B4-BE49-F238E27FC236}">
                <a16:creationId xmlns:a16="http://schemas.microsoft.com/office/drawing/2014/main" id="{EF261885-C28D-4525-84C8-9FB8B9E9786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6688" y="681879"/>
            <a:ext cx="1454785" cy="1494790"/>
          </a:xfrm>
          <a:prstGeom prst="rect">
            <a:avLst/>
          </a:prstGeom>
          <a:noFill/>
          <a:ln>
            <a:noFill/>
          </a:ln>
        </p:spPr>
      </p:pic>
      <p:pic>
        <p:nvPicPr>
          <p:cNvPr id="8" name="Picture 7" descr="A screenshot of a phone&#10;&#10;Description automatically generated with medium confidence">
            <a:extLst>
              <a:ext uri="{FF2B5EF4-FFF2-40B4-BE49-F238E27FC236}">
                <a16:creationId xmlns:a16="http://schemas.microsoft.com/office/drawing/2014/main" id="{5E5DAA1F-FD2D-4F86-A862-8EB1E34FEFDD}"/>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8439246" y="1892668"/>
            <a:ext cx="1956543" cy="4607939"/>
          </a:xfrm>
          <a:prstGeom prst="rect">
            <a:avLst/>
          </a:prstGeom>
        </p:spPr>
      </p:pic>
    </p:spTree>
    <p:extLst>
      <p:ext uri="{BB962C8B-B14F-4D97-AF65-F5344CB8AC3E}">
        <p14:creationId xmlns:p14="http://schemas.microsoft.com/office/powerpoint/2010/main" val="29259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FD4FAE-0397-4165-8E1C-AFEE3E4BD96E}"/>
              </a:ext>
            </a:extLst>
          </p:cNvPr>
          <p:cNvGrpSpPr/>
          <p:nvPr/>
        </p:nvGrpSpPr>
        <p:grpSpPr>
          <a:xfrm>
            <a:off x="920155" y="2997071"/>
            <a:ext cx="10181520" cy="1991977"/>
            <a:chOff x="1176747" y="3002167"/>
            <a:chExt cx="10181520" cy="1991977"/>
          </a:xfrm>
        </p:grpSpPr>
        <p:sp>
          <p:nvSpPr>
            <p:cNvPr id="11" name="Rectangle 10" descr="Teacher">
              <a:extLst>
                <a:ext uri="{FF2B5EF4-FFF2-40B4-BE49-F238E27FC236}">
                  <a16:creationId xmlns:a16="http://schemas.microsoft.com/office/drawing/2014/main" id="{C5E92C79-1336-46F1-BB3C-7430E108912B}"/>
                </a:ext>
              </a:extLst>
            </p:cNvPr>
            <p:cNvSpPr/>
            <p:nvPr/>
          </p:nvSpPr>
          <p:spPr>
            <a:xfrm>
              <a:off x="1618746" y="3024000"/>
              <a:ext cx="810000" cy="81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124EB22D-EE91-4CDC-9209-FB6B575064E9}"/>
                </a:ext>
              </a:extLst>
            </p:cNvPr>
            <p:cNvSpPr/>
            <p:nvPr/>
          </p:nvSpPr>
          <p:spPr>
            <a:xfrm>
              <a:off x="1176747"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Facilitator training </a:t>
              </a:r>
              <a:endParaRPr lang="en-US" sz="2400" kern="1200"/>
            </a:p>
          </p:txBody>
        </p:sp>
        <p:sp>
          <p:nvSpPr>
            <p:cNvPr id="13" name="Rectangle 12" descr="Users">
              <a:extLst>
                <a:ext uri="{FF2B5EF4-FFF2-40B4-BE49-F238E27FC236}">
                  <a16:creationId xmlns:a16="http://schemas.microsoft.com/office/drawing/2014/main" id="{DAF78F9F-2301-4216-8528-C7BEAD29426D}"/>
                </a:ext>
              </a:extLst>
            </p:cNvPr>
            <p:cNvSpPr/>
            <p:nvPr/>
          </p:nvSpPr>
          <p:spPr>
            <a:xfrm>
              <a:off x="7849815" y="3086229"/>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1689636"/>
                <a:satOff val="-4355"/>
                <a:lumOff val="-2941"/>
                <a:alphaOff val="0"/>
              </a:schemeClr>
            </a:effectRef>
            <a:fontRef idx="minor">
              <a:schemeClr val="lt1"/>
            </a:fontRef>
          </p:style>
          <p:txBody>
            <a:bodyPr/>
            <a:lstStyle/>
            <a:p>
              <a:endParaRPr lang="en-GB" dirty="0"/>
            </a:p>
          </p:txBody>
        </p:sp>
        <p:sp>
          <p:nvSpPr>
            <p:cNvPr id="14" name="Freeform: Shape 13">
              <a:extLst>
                <a:ext uri="{FF2B5EF4-FFF2-40B4-BE49-F238E27FC236}">
                  <a16:creationId xmlns:a16="http://schemas.microsoft.com/office/drawing/2014/main" id="{056FF9BB-95EA-48CE-8CDB-053A41742C29}"/>
                </a:ext>
              </a:extLst>
            </p:cNvPr>
            <p:cNvSpPr/>
            <p:nvPr/>
          </p:nvSpPr>
          <p:spPr>
            <a:xfrm>
              <a:off x="5262258"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Session delivery</a:t>
              </a:r>
              <a:endParaRPr lang="en-US" sz="2400" kern="1200" dirty="0"/>
            </a:p>
          </p:txBody>
        </p:sp>
        <p:sp>
          <p:nvSpPr>
            <p:cNvPr id="15" name="Rectangle 14" descr="Check List">
              <a:extLst>
                <a:ext uri="{FF2B5EF4-FFF2-40B4-BE49-F238E27FC236}">
                  <a16:creationId xmlns:a16="http://schemas.microsoft.com/office/drawing/2014/main" id="{E5C3145D-C4AD-49CC-A8B1-0156208D8730}"/>
                </a:ext>
              </a:extLst>
            </p:cNvPr>
            <p:cNvSpPr/>
            <p:nvPr/>
          </p:nvSpPr>
          <p:spPr>
            <a:xfrm>
              <a:off x="5757258" y="3002167"/>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3379271"/>
                <a:satOff val="-8710"/>
                <a:lumOff val="-5883"/>
                <a:alphaOff val="0"/>
              </a:schemeClr>
            </a:effectRef>
            <a:fontRef idx="minor">
              <a:schemeClr val="lt1"/>
            </a:fontRef>
          </p:style>
          <p:txBody>
            <a:bodyPr/>
            <a:lstStyle/>
            <a:p>
              <a:endParaRPr lang="en-GB" dirty="0"/>
            </a:p>
          </p:txBody>
        </p:sp>
        <p:sp>
          <p:nvSpPr>
            <p:cNvPr id="16" name="Freeform: Shape 15">
              <a:extLst>
                <a:ext uri="{FF2B5EF4-FFF2-40B4-BE49-F238E27FC236}">
                  <a16:creationId xmlns:a16="http://schemas.microsoft.com/office/drawing/2014/main" id="{54089590-4D33-455C-9B88-AA1901866753}"/>
                </a:ext>
              </a:extLst>
            </p:cNvPr>
            <p:cNvSpPr/>
            <p:nvPr/>
          </p:nvSpPr>
          <p:spPr>
            <a:xfrm>
              <a:off x="7354815"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dirty="0"/>
                <a:t>Group allocation</a:t>
              </a:r>
              <a:endParaRPr lang="en-US" sz="2400" kern="1200" dirty="0"/>
            </a:p>
          </p:txBody>
        </p:sp>
        <p:sp>
          <p:nvSpPr>
            <p:cNvPr id="17" name="Rectangle 16" descr="Meeting">
              <a:extLst>
                <a:ext uri="{FF2B5EF4-FFF2-40B4-BE49-F238E27FC236}">
                  <a16:creationId xmlns:a16="http://schemas.microsoft.com/office/drawing/2014/main" id="{92EF409B-C861-44EC-957B-9BFDE108A9ED}"/>
                </a:ext>
              </a:extLst>
            </p:cNvPr>
            <p:cNvSpPr/>
            <p:nvPr/>
          </p:nvSpPr>
          <p:spPr>
            <a:xfrm>
              <a:off x="9978070" y="3024000"/>
              <a:ext cx="810000" cy="81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5">
                <a:hueOff val="-5068907"/>
                <a:satOff val="-13064"/>
                <a:lumOff val="-8824"/>
                <a:alphaOff val="0"/>
              </a:schemeClr>
            </a:effectRef>
            <a:fontRef idx="minor">
              <a:schemeClr val="lt1"/>
            </a:fontRef>
          </p:style>
        </p:sp>
        <p:sp>
          <p:nvSpPr>
            <p:cNvPr id="18" name="Freeform: Shape 17">
              <a:extLst>
                <a:ext uri="{FF2B5EF4-FFF2-40B4-BE49-F238E27FC236}">
                  <a16:creationId xmlns:a16="http://schemas.microsoft.com/office/drawing/2014/main" id="{5C590E22-414D-4EC4-A255-CFE8D30C30B3}"/>
                </a:ext>
              </a:extLst>
            </p:cNvPr>
            <p:cNvSpPr/>
            <p:nvPr/>
          </p:nvSpPr>
          <p:spPr>
            <a:xfrm>
              <a:off x="9558267"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Role during sessions</a:t>
              </a:r>
              <a:endParaRPr lang="en-US" sz="2400" kern="1200"/>
            </a:p>
          </p:txBody>
        </p:sp>
        <p:sp>
          <p:nvSpPr>
            <p:cNvPr id="19" name="Rectangle 18" descr="Blackboard">
              <a:extLst>
                <a:ext uri="{FF2B5EF4-FFF2-40B4-BE49-F238E27FC236}">
                  <a16:creationId xmlns:a16="http://schemas.microsoft.com/office/drawing/2014/main" id="{B44AD57A-BF5F-4553-8EA4-106262F3A5B5}"/>
                </a:ext>
              </a:extLst>
            </p:cNvPr>
            <p:cNvSpPr/>
            <p:nvPr/>
          </p:nvSpPr>
          <p:spPr>
            <a:xfrm>
              <a:off x="3721931" y="3024000"/>
              <a:ext cx="810000" cy="8100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5">
                <a:hueOff val="-6758543"/>
                <a:satOff val="-17419"/>
                <a:lumOff val="-11765"/>
                <a:alphaOff val="0"/>
              </a:schemeClr>
            </a:effectRef>
            <a:fontRef idx="minor">
              <a:schemeClr val="lt1"/>
            </a:fontRef>
          </p:style>
        </p:sp>
        <p:sp>
          <p:nvSpPr>
            <p:cNvPr id="20" name="Freeform: Shape 19">
              <a:extLst>
                <a:ext uri="{FF2B5EF4-FFF2-40B4-BE49-F238E27FC236}">
                  <a16:creationId xmlns:a16="http://schemas.microsoft.com/office/drawing/2014/main" id="{41456142-DB90-4CEF-9107-682EF8BB6CA4}"/>
                </a:ext>
              </a:extLst>
            </p:cNvPr>
            <p:cNvSpPr/>
            <p:nvPr/>
          </p:nvSpPr>
          <p:spPr>
            <a:xfrm>
              <a:off x="3209451"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Facilitator materials</a:t>
              </a:r>
              <a:endParaRPr lang="en-US" sz="2400" kern="1200"/>
            </a:p>
          </p:txBody>
        </p:sp>
      </p:grpSp>
      <p:sp>
        <p:nvSpPr>
          <p:cNvPr id="5" name="Title 4">
            <a:extLst>
              <a:ext uri="{FF2B5EF4-FFF2-40B4-BE49-F238E27FC236}">
                <a16:creationId xmlns:a16="http://schemas.microsoft.com/office/drawing/2014/main" id="{4C895C92-F5B2-4CAE-9615-A7F1961FF255}"/>
              </a:ext>
            </a:extLst>
          </p:cNvPr>
          <p:cNvSpPr>
            <a:spLocks noGrp="1"/>
          </p:cNvSpPr>
          <p:nvPr>
            <p:ph type="title"/>
          </p:nvPr>
        </p:nvSpPr>
        <p:spPr/>
        <p:txBody>
          <a:bodyPr/>
          <a:lstStyle/>
          <a:p>
            <a:r>
              <a:rPr lang="en-GB" dirty="0"/>
              <a:t>Facilitator role</a:t>
            </a:r>
          </a:p>
        </p:txBody>
      </p:sp>
    </p:spTree>
    <p:extLst>
      <p:ext uri="{BB962C8B-B14F-4D97-AF65-F5344CB8AC3E}">
        <p14:creationId xmlns:p14="http://schemas.microsoft.com/office/powerpoint/2010/main" val="277131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D8B95-4357-7C8D-106C-447DC63CF12F}"/>
              </a:ext>
            </a:extLst>
          </p:cNvPr>
          <p:cNvSpPr>
            <a:spLocks noGrp="1"/>
          </p:cNvSpPr>
          <p:nvPr>
            <p:ph type="body" idx="10"/>
          </p:nvPr>
        </p:nvSpPr>
        <p:spPr/>
        <p:txBody>
          <a:bodyPr/>
          <a:lstStyle/>
          <a:p>
            <a:endParaRPr lang="en-GB"/>
          </a:p>
        </p:txBody>
      </p:sp>
      <p:sp>
        <p:nvSpPr>
          <p:cNvPr id="3" name="Title 2">
            <a:extLst>
              <a:ext uri="{FF2B5EF4-FFF2-40B4-BE49-F238E27FC236}">
                <a16:creationId xmlns:a16="http://schemas.microsoft.com/office/drawing/2014/main" id="{6ABACB74-0EDB-01C3-989B-7D9FFF3E1648}"/>
              </a:ext>
            </a:extLst>
          </p:cNvPr>
          <p:cNvSpPr>
            <a:spLocks noGrp="1"/>
          </p:cNvSpPr>
          <p:nvPr>
            <p:ph type="ctrTitle"/>
          </p:nvPr>
        </p:nvSpPr>
        <p:spPr/>
        <p:txBody>
          <a:bodyPr/>
          <a:lstStyle/>
          <a:p>
            <a:pPr algn="ctr"/>
            <a:r>
              <a:rPr lang="en-GB" dirty="0"/>
              <a:t>Guides and materials</a:t>
            </a:r>
          </a:p>
        </p:txBody>
      </p:sp>
    </p:spTree>
    <p:extLst>
      <p:ext uri="{BB962C8B-B14F-4D97-AF65-F5344CB8AC3E}">
        <p14:creationId xmlns:p14="http://schemas.microsoft.com/office/powerpoint/2010/main" val="241230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DB087-570E-8778-915F-34D9709B0350}"/>
              </a:ext>
            </a:extLst>
          </p:cNvPr>
          <p:cNvSpPr>
            <a:spLocks noGrp="1"/>
          </p:cNvSpPr>
          <p:nvPr>
            <p:ph type="title"/>
          </p:nvPr>
        </p:nvSpPr>
        <p:spPr>
          <a:xfrm>
            <a:off x="609600" y="144000"/>
            <a:ext cx="10094912" cy="1252728"/>
          </a:xfrm>
        </p:spPr>
        <p:txBody>
          <a:bodyPr anchor="ctr">
            <a:normAutofit/>
          </a:bodyPr>
          <a:lstStyle/>
          <a:p>
            <a:r>
              <a:rPr lang="en-GB" dirty="0"/>
              <a:t>General guide </a:t>
            </a:r>
          </a:p>
        </p:txBody>
      </p:sp>
      <p:sp>
        <p:nvSpPr>
          <p:cNvPr id="11" name="Content Placeholder 3">
            <a:extLst>
              <a:ext uri="{FF2B5EF4-FFF2-40B4-BE49-F238E27FC236}">
                <a16:creationId xmlns:a16="http://schemas.microsoft.com/office/drawing/2014/main" id="{26C1A90C-F7E6-A5A2-FEBD-8C057CB3E7F3}"/>
              </a:ext>
            </a:extLst>
          </p:cNvPr>
          <p:cNvSpPr>
            <a:spLocks noGrp="1"/>
          </p:cNvSpPr>
          <p:nvPr>
            <p:ph sz="quarter" idx="14"/>
          </p:nvPr>
        </p:nvSpPr>
        <p:spPr>
          <a:xfrm>
            <a:off x="6193536" y="1800000"/>
            <a:ext cx="5096256" cy="4680000"/>
          </a:xfrm>
        </p:spPr>
        <p:txBody>
          <a:bodyPr/>
          <a:lstStyle/>
          <a:p>
            <a:endParaRPr lang="en-US"/>
          </a:p>
        </p:txBody>
      </p:sp>
      <p:graphicFrame>
        <p:nvGraphicFramePr>
          <p:cNvPr id="7" name="Content Placeholder 4">
            <a:extLst>
              <a:ext uri="{FF2B5EF4-FFF2-40B4-BE49-F238E27FC236}">
                <a16:creationId xmlns:a16="http://schemas.microsoft.com/office/drawing/2014/main" id="{D814AC04-2AA5-9651-1267-85D4A3998FD5}"/>
              </a:ext>
            </a:extLst>
          </p:cNvPr>
          <p:cNvGraphicFramePr>
            <a:graphicFrameLocks noGrp="1"/>
          </p:cNvGraphicFramePr>
          <p:nvPr>
            <p:ph sz="quarter" idx="13"/>
            <p:extLst>
              <p:ext uri="{D42A27DB-BD31-4B8C-83A1-F6EECF244321}">
                <p14:modId xmlns:p14="http://schemas.microsoft.com/office/powerpoint/2010/main" val="3595652831"/>
              </p:ext>
            </p:extLst>
          </p:nvPr>
        </p:nvGraphicFramePr>
        <p:xfrm>
          <a:off x="6193536" y="1800000"/>
          <a:ext cx="5096256"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24F669C-AE1F-D04C-5822-0A0CD56F5693}"/>
              </a:ext>
            </a:extLst>
          </p:cNvPr>
          <p:cNvPicPr>
            <a:picLocks noChangeAspect="1"/>
          </p:cNvPicPr>
          <p:nvPr/>
        </p:nvPicPr>
        <p:blipFill>
          <a:blip r:embed="rId8"/>
          <a:stretch>
            <a:fillRect/>
          </a:stretch>
        </p:blipFill>
        <p:spPr>
          <a:xfrm>
            <a:off x="1515649" y="1800001"/>
            <a:ext cx="3452167" cy="4680000"/>
          </a:xfrm>
          <a:prstGeom prst="rect">
            <a:avLst/>
          </a:prstGeom>
          <a:ln>
            <a:solidFill>
              <a:schemeClr val="tx1"/>
            </a:solidFill>
          </a:ln>
        </p:spPr>
      </p:pic>
    </p:spTree>
    <p:extLst>
      <p:ext uri="{BB962C8B-B14F-4D97-AF65-F5344CB8AC3E}">
        <p14:creationId xmlns:p14="http://schemas.microsoft.com/office/powerpoint/2010/main" val="256905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CF8B6D-BF65-8416-3BC7-7E12F0D46289}"/>
              </a:ext>
            </a:extLst>
          </p:cNvPr>
          <p:cNvSpPr>
            <a:spLocks noGrp="1"/>
          </p:cNvSpPr>
          <p:nvPr>
            <p:ph type="title"/>
          </p:nvPr>
        </p:nvSpPr>
        <p:spPr/>
        <p:txBody>
          <a:bodyPr>
            <a:normAutofit fontScale="90000"/>
          </a:bodyPr>
          <a:lstStyle/>
          <a:p>
            <a:r>
              <a:rPr lang="en-GB" dirty="0"/>
              <a:t>A structured approach to patient assessment and management </a:t>
            </a:r>
          </a:p>
        </p:txBody>
      </p:sp>
      <p:graphicFrame>
        <p:nvGraphicFramePr>
          <p:cNvPr id="4" name="Diagram 3">
            <a:extLst>
              <a:ext uri="{FF2B5EF4-FFF2-40B4-BE49-F238E27FC236}">
                <a16:creationId xmlns:a16="http://schemas.microsoft.com/office/drawing/2014/main" id="{2B073760-4156-E9CF-E835-08D91F17FE91}"/>
              </a:ext>
            </a:extLst>
          </p:cNvPr>
          <p:cNvGraphicFramePr/>
          <p:nvPr/>
        </p:nvGraphicFramePr>
        <p:xfrm>
          <a:off x="-265814" y="1722475"/>
          <a:ext cx="12457813" cy="499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22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DA504-F2B4-4106-EFB4-88607226825A}"/>
              </a:ext>
            </a:extLst>
          </p:cNvPr>
          <p:cNvSpPr>
            <a:spLocks noGrp="1"/>
          </p:cNvSpPr>
          <p:nvPr>
            <p:ph type="title"/>
          </p:nvPr>
        </p:nvSpPr>
        <p:spPr>
          <a:xfrm>
            <a:off x="609600" y="144000"/>
            <a:ext cx="10094912" cy="1252728"/>
          </a:xfrm>
        </p:spPr>
        <p:txBody>
          <a:bodyPr anchor="ctr">
            <a:normAutofit/>
          </a:bodyPr>
          <a:lstStyle/>
          <a:p>
            <a:r>
              <a:rPr lang="en-GB" dirty="0"/>
              <a:t>Clinical reasoning</a:t>
            </a:r>
          </a:p>
        </p:txBody>
      </p:sp>
      <p:graphicFrame>
        <p:nvGraphicFramePr>
          <p:cNvPr id="8" name="Content Placeholder 5">
            <a:extLst>
              <a:ext uri="{FF2B5EF4-FFF2-40B4-BE49-F238E27FC236}">
                <a16:creationId xmlns:a16="http://schemas.microsoft.com/office/drawing/2014/main" id="{0ACAA871-7946-6D7E-423B-4F95E9F3926B}"/>
              </a:ext>
            </a:extLst>
          </p:cNvPr>
          <p:cNvGraphicFramePr>
            <a:graphicFrameLocks noGrp="1"/>
          </p:cNvGraphicFramePr>
          <p:nvPr>
            <p:ph idx="1"/>
            <p:extLst>
              <p:ext uri="{D42A27DB-BD31-4B8C-83A1-F6EECF244321}">
                <p14:modId xmlns:p14="http://schemas.microsoft.com/office/powerpoint/2010/main" val="1164199631"/>
              </p:ext>
            </p:extLst>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378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8EA0E-68C8-4234-B113-5E5D927B281C}"/>
              </a:ext>
            </a:extLst>
          </p:cNvPr>
          <p:cNvSpPr>
            <a:spLocks noGrp="1"/>
          </p:cNvSpPr>
          <p:nvPr>
            <p:ph type="title"/>
          </p:nvPr>
        </p:nvSpPr>
        <p:spPr/>
        <p:txBody>
          <a:bodyPr/>
          <a:lstStyle/>
          <a:p>
            <a:r>
              <a:rPr lang="en-GB" dirty="0"/>
              <a:t>Clinical reasoning</a:t>
            </a:r>
          </a:p>
        </p:txBody>
      </p:sp>
      <p:pic>
        <p:nvPicPr>
          <p:cNvPr id="4" name="Content Placeholder 3">
            <a:extLst>
              <a:ext uri="{FF2B5EF4-FFF2-40B4-BE49-F238E27FC236}">
                <a16:creationId xmlns:a16="http://schemas.microsoft.com/office/drawing/2014/main" id="{1292904B-7111-46C9-86DB-99422302A721}"/>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404040" y="1498294"/>
            <a:ext cx="9300471" cy="5231515"/>
          </a:xfrm>
          <a:prstGeom prst="rect">
            <a:avLst/>
          </a:prstGeom>
        </p:spPr>
      </p:pic>
    </p:spTree>
    <p:extLst>
      <p:ext uri="{BB962C8B-B14F-4D97-AF65-F5344CB8AC3E}">
        <p14:creationId xmlns:p14="http://schemas.microsoft.com/office/powerpoint/2010/main" val="332219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CF6675-F80A-FE9B-5423-F41EC2544E16}"/>
              </a:ext>
            </a:extLst>
          </p:cNvPr>
          <p:cNvSpPr>
            <a:spLocks noGrp="1"/>
          </p:cNvSpPr>
          <p:nvPr>
            <p:ph type="title"/>
          </p:nvPr>
        </p:nvSpPr>
        <p:spPr/>
        <p:txBody>
          <a:bodyPr/>
          <a:lstStyle/>
          <a:p>
            <a:r>
              <a:rPr lang="en-GB" dirty="0"/>
              <a:t>Framework </a:t>
            </a:r>
          </a:p>
        </p:txBody>
      </p:sp>
      <p:graphicFrame>
        <p:nvGraphicFramePr>
          <p:cNvPr id="5" name="Diagram 4">
            <a:extLst>
              <a:ext uri="{FF2B5EF4-FFF2-40B4-BE49-F238E27FC236}">
                <a16:creationId xmlns:a16="http://schemas.microsoft.com/office/drawing/2014/main" id="{9927564B-9E8B-0BC7-FDED-1B5227E6FA76}"/>
              </a:ext>
            </a:extLst>
          </p:cNvPr>
          <p:cNvGraphicFramePr/>
          <p:nvPr/>
        </p:nvGraphicFramePr>
        <p:xfrm>
          <a:off x="6821397" y="1591448"/>
          <a:ext cx="4467860" cy="488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clipart&#10;&#10;Description automatically generated">
            <a:extLst>
              <a:ext uri="{FF2B5EF4-FFF2-40B4-BE49-F238E27FC236}">
                <a16:creationId xmlns:a16="http://schemas.microsoft.com/office/drawing/2014/main" id="{951C2735-8CD5-DAE1-6DE6-16D4BA3FD35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8114" y="3427644"/>
            <a:ext cx="1201420" cy="511175"/>
          </a:xfrm>
          <a:prstGeom prst="rect">
            <a:avLst/>
          </a:prstGeom>
          <a:noFill/>
          <a:ln>
            <a:noFill/>
          </a:ln>
        </p:spPr>
      </p:pic>
      <p:sp>
        <p:nvSpPr>
          <p:cNvPr id="7" name="Text Box 7">
            <a:extLst>
              <a:ext uri="{FF2B5EF4-FFF2-40B4-BE49-F238E27FC236}">
                <a16:creationId xmlns:a16="http://schemas.microsoft.com/office/drawing/2014/main" id="{3C836559-F5F0-8019-1C00-1524AA908F62}"/>
              </a:ext>
            </a:extLst>
          </p:cNvPr>
          <p:cNvSpPr txBox="1"/>
          <p:nvPr/>
        </p:nvSpPr>
        <p:spPr>
          <a:xfrm>
            <a:off x="8454617" y="4140455"/>
            <a:ext cx="1288415" cy="4572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GCAT themes: Issues raised in the case</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8" name="Diagram 7">
            <a:extLst>
              <a:ext uri="{FF2B5EF4-FFF2-40B4-BE49-F238E27FC236}">
                <a16:creationId xmlns:a16="http://schemas.microsoft.com/office/drawing/2014/main" id="{E52715C4-9994-52DF-433A-1DDDBC90356C}"/>
              </a:ext>
            </a:extLst>
          </p:cNvPr>
          <p:cNvGraphicFramePr/>
          <p:nvPr>
            <p:extLst>
              <p:ext uri="{D42A27DB-BD31-4B8C-83A1-F6EECF244321}">
                <p14:modId xmlns:p14="http://schemas.microsoft.com/office/powerpoint/2010/main" val="1214339708"/>
              </p:ext>
            </p:extLst>
          </p:nvPr>
        </p:nvGraphicFramePr>
        <p:xfrm>
          <a:off x="1110343" y="1735218"/>
          <a:ext cx="5099071" cy="4816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262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70A76E-578C-E515-0B9A-74DCA2E5296D}"/>
              </a:ext>
            </a:extLst>
          </p:cNvPr>
          <p:cNvSpPr>
            <a:spLocks noGrp="1"/>
          </p:cNvSpPr>
          <p:nvPr>
            <p:ph type="title"/>
          </p:nvPr>
        </p:nvSpPr>
        <p:spPr/>
        <p:txBody>
          <a:bodyPr/>
          <a:lstStyle/>
          <a:p>
            <a:r>
              <a:rPr lang="en-GB" dirty="0"/>
              <a:t>One Minute Preceptor Model</a:t>
            </a:r>
          </a:p>
        </p:txBody>
      </p:sp>
      <p:pic>
        <p:nvPicPr>
          <p:cNvPr id="4" name="Picture 3" descr="A picture containing text, screenshot, font, design&#10;&#10;Description automatically generated">
            <a:extLst>
              <a:ext uri="{FF2B5EF4-FFF2-40B4-BE49-F238E27FC236}">
                <a16:creationId xmlns:a16="http://schemas.microsoft.com/office/drawing/2014/main" id="{42941256-7B58-18F2-B38A-805F147A7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60"/>
          <a:stretch/>
        </p:blipFill>
        <p:spPr bwMode="auto">
          <a:xfrm>
            <a:off x="8152305" y="1483027"/>
            <a:ext cx="3124441" cy="5374973"/>
          </a:xfrm>
          <a:prstGeom prst="rect">
            <a:avLst/>
          </a:prstGeom>
          <a:noFill/>
          <a:ln>
            <a:noFill/>
          </a:ln>
          <a:extLst>
            <a:ext uri="{53640926-AAD7-44D8-BBD7-CCE9431645EC}">
              <a14:shadowObscured xmlns:a14="http://schemas.microsoft.com/office/drawing/2010/main"/>
            </a:ext>
          </a:extLst>
        </p:spPr>
      </p:pic>
      <p:graphicFrame>
        <p:nvGraphicFramePr>
          <p:cNvPr id="7" name="Content Placeholder 3">
            <a:extLst>
              <a:ext uri="{FF2B5EF4-FFF2-40B4-BE49-F238E27FC236}">
                <a16:creationId xmlns:a16="http://schemas.microsoft.com/office/drawing/2014/main" id="{C23755B6-1519-7077-6BF8-2EF8F2884E8B}"/>
              </a:ext>
            </a:extLst>
          </p:cNvPr>
          <p:cNvGraphicFramePr>
            <a:graphicFrameLocks/>
          </p:cNvGraphicFramePr>
          <p:nvPr>
            <p:extLst>
              <p:ext uri="{D42A27DB-BD31-4B8C-83A1-F6EECF244321}">
                <p14:modId xmlns:p14="http://schemas.microsoft.com/office/powerpoint/2010/main" val="3833080222"/>
              </p:ext>
            </p:extLst>
          </p:nvPr>
        </p:nvGraphicFramePr>
        <p:xfrm>
          <a:off x="1002593" y="1797075"/>
          <a:ext cx="6269745" cy="4703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8449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4CDC-60EA-426E-9381-7CFF4405BA4F}"/>
              </a:ext>
            </a:extLst>
          </p:cNvPr>
          <p:cNvSpPr>
            <a:spLocks noGrp="1"/>
          </p:cNvSpPr>
          <p:nvPr>
            <p:ph type="title"/>
          </p:nvPr>
        </p:nvSpPr>
        <p:spPr>
          <a:xfrm>
            <a:off x="609600" y="144000"/>
            <a:ext cx="10094400" cy="1252800"/>
          </a:xfrm>
        </p:spPr>
        <p:txBody>
          <a:bodyPr anchor="ctr">
            <a:normAutofit/>
          </a:bodyPr>
          <a:lstStyle/>
          <a:p>
            <a:r>
              <a:rPr lang="en-GB" dirty="0"/>
              <a:t>Case guide</a:t>
            </a:r>
          </a:p>
        </p:txBody>
      </p:sp>
      <p:graphicFrame>
        <p:nvGraphicFramePr>
          <p:cNvPr id="5" name="Content Placeholder 2">
            <a:extLst>
              <a:ext uri="{FF2B5EF4-FFF2-40B4-BE49-F238E27FC236}">
                <a16:creationId xmlns:a16="http://schemas.microsoft.com/office/drawing/2014/main" id="{C061C97A-135F-45A4-99F3-33A2EEF85FD6}"/>
              </a:ext>
            </a:extLst>
          </p:cNvPr>
          <p:cNvGraphicFramePr>
            <a:graphicFrameLocks/>
          </p:cNvGraphicFramePr>
          <p:nvPr>
            <p:extLst>
              <p:ext uri="{D42A27DB-BD31-4B8C-83A1-F6EECF244321}">
                <p14:modId xmlns:p14="http://schemas.microsoft.com/office/powerpoint/2010/main" val="2956643169"/>
              </p:ext>
            </p:extLst>
          </p:nvPr>
        </p:nvGraphicFramePr>
        <p:xfrm>
          <a:off x="4871295" y="1971026"/>
          <a:ext cx="6946392" cy="4519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Graphical user interface, application&#10;&#10;Description automatically generated">
            <a:extLst>
              <a:ext uri="{FF2B5EF4-FFF2-40B4-BE49-F238E27FC236}">
                <a16:creationId xmlns:a16="http://schemas.microsoft.com/office/drawing/2014/main" id="{DF278C4A-CA97-2C09-8D62-0036F8AC2A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854" y="1971026"/>
            <a:ext cx="3657600" cy="4406900"/>
          </a:xfrm>
          <a:prstGeom prst="rect">
            <a:avLst/>
          </a:prstGeom>
          <a:ln>
            <a:solidFill>
              <a:schemeClr val="tx1"/>
            </a:solidFill>
          </a:ln>
        </p:spPr>
      </p:pic>
    </p:spTree>
    <p:extLst>
      <p:ext uri="{BB962C8B-B14F-4D97-AF65-F5344CB8AC3E}">
        <p14:creationId xmlns:p14="http://schemas.microsoft.com/office/powerpoint/2010/main" val="63645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4CDC-60EA-426E-9381-7CFF4405BA4F}"/>
              </a:ext>
            </a:extLst>
          </p:cNvPr>
          <p:cNvSpPr>
            <a:spLocks noGrp="1"/>
          </p:cNvSpPr>
          <p:nvPr>
            <p:ph type="title"/>
          </p:nvPr>
        </p:nvSpPr>
        <p:spPr>
          <a:xfrm>
            <a:off x="609600" y="144000"/>
            <a:ext cx="10094400" cy="1252800"/>
          </a:xfrm>
        </p:spPr>
        <p:txBody>
          <a:bodyPr anchor="ctr">
            <a:normAutofit/>
          </a:bodyPr>
          <a:lstStyle/>
          <a:p>
            <a:r>
              <a:rPr lang="en-GB" dirty="0"/>
              <a:t>Case materials</a:t>
            </a:r>
          </a:p>
        </p:txBody>
      </p:sp>
      <p:graphicFrame>
        <p:nvGraphicFramePr>
          <p:cNvPr id="5" name="Content Placeholder 2">
            <a:extLst>
              <a:ext uri="{FF2B5EF4-FFF2-40B4-BE49-F238E27FC236}">
                <a16:creationId xmlns:a16="http://schemas.microsoft.com/office/drawing/2014/main" id="{C061C97A-135F-45A4-99F3-33A2EEF85FD6}"/>
              </a:ext>
            </a:extLst>
          </p:cNvPr>
          <p:cNvGraphicFramePr>
            <a:graphicFrameLocks/>
          </p:cNvGraphicFramePr>
          <p:nvPr>
            <p:extLst>
              <p:ext uri="{D42A27DB-BD31-4B8C-83A1-F6EECF244321}">
                <p14:modId xmlns:p14="http://schemas.microsoft.com/office/powerpoint/2010/main" val="3096202602"/>
              </p:ext>
            </p:extLst>
          </p:nvPr>
        </p:nvGraphicFramePr>
        <p:xfrm>
          <a:off x="4871295" y="1971026"/>
          <a:ext cx="6946392" cy="4519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F278C4A-CA97-2C09-8D62-0036F8AC2AE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248887" y="1971026"/>
            <a:ext cx="3105533" cy="4406900"/>
          </a:xfrm>
          <a:prstGeom prst="rect">
            <a:avLst/>
          </a:prstGeom>
          <a:ln>
            <a:solidFill>
              <a:schemeClr val="tx1"/>
            </a:solidFill>
          </a:ln>
        </p:spPr>
      </p:pic>
    </p:spTree>
    <p:extLst>
      <p:ext uri="{BB962C8B-B14F-4D97-AF65-F5344CB8AC3E}">
        <p14:creationId xmlns:p14="http://schemas.microsoft.com/office/powerpoint/2010/main" val="373928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12AAD-A668-45FB-80DB-5FF45EFBC110}"/>
              </a:ext>
            </a:extLst>
          </p:cNvPr>
          <p:cNvSpPr>
            <a:spLocks noGrp="1"/>
          </p:cNvSpPr>
          <p:nvPr>
            <p:ph type="title"/>
          </p:nvPr>
        </p:nvSpPr>
        <p:spPr>
          <a:xfrm>
            <a:off x="609600" y="144000"/>
            <a:ext cx="10094400" cy="1252800"/>
          </a:xfrm>
        </p:spPr>
        <p:txBody>
          <a:bodyPr anchor="ctr">
            <a:normAutofit/>
          </a:bodyPr>
          <a:lstStyle/>
          <a:p>
            <a:r>
              <a:rPr lang="en-GB" dirty="0"/>
              <a:t>Overview </a:t>
            </a:r>
          </a:p>
        </p:txBody>
      </p:sp>
      <p:graphicFrame>
        <p:nvGraphicFramePr>
          <p:cNvPr id="5" name="Content Placeholder 2">
            <a:extLst>
              <a:ext uri="{FF2B5EF4-FFF2-40B4-BE49-F238E27FC236}">
                <a16:creationId xmlns:a16="http://schemas.microsoft.com/office/drawing/2014/main" id="{2ADF023B-EED2-21EB-0FF6-405E9AFA08E9}"/>
              </a:ext>
            </a:extLst>
          </p:cNvPr>
          <p:cNvGraphicFramePr>
            <a:graphicFrameLocks noGrp="1"/>
          </p:cNvGraphicFramePr>
          <p:nvPr>
            <p:ph idx="1"/>
            <p:extLst>
              <p:ext uri="{D42A27DB-BD31-4B8C-83A1-F6EECF244321}">
                <p14:modId xmlns:p14="http://schemas.microsoft.com/office/powerpoint/2010/main" val="187012448"/>
              </p:ext>
            </p:extLst>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11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D flimsy page 1">
            <a:extLst>
              <a:ext uri="{FF2B5EF4-FFF2-40B4-BE49-F238E27FC236}">
                <a16:creationId xmlns:a16="http://schemas.microsoft.com/office/drawing/2014/main" id="{984EB03C-8D60-4575-AD70-98856C8F6647}"/>
              </a:ext>
            </a:extLst>
          </p:cNvPr>
          <p:cNvPicPr>
            <a:picLocks noChangeAspect="1"/>
          </p:cNvPicPr>
          <p:nvPr/>
        </p:nvPicPr>
        <p:blipFill>
          <a:blip r:embed="rId3" cstate="print">
            <a:extLst>
              <a:ext uri="{28A0092B-C50C-407E-A947-70E740481C1C}">
                <a14:useLocalDpi xmlns:a14="http://schemas.microsoft.com/office/drawing/2010/main" val="0"/>
              </a:ext>
            </a:extLst>
          </a:blip>
          <a:srcRect l="164" r="164"/>
          <a:stretch>
            <a:fillRect/>
          </a:stretch>
        </p:blipFill>
        <p:spPr bwMode="auto">
          <a:xfrm>
            <a:off x="593408" y="358211"/>
            <a:ext cx="2114708" cy="3029624"/>
          </a:xfrm>
          <a:prstGeom prst="rect">
            <a:avLst/>
          </a:prstGeom>
          <a:ln>
            <a:noFill/>
          </a:ln>
          <a:extLst>
            <a:ext uri="{53640926-AAD7-44D8-BBD7-CCE9431645EC}">
              <a14:shadowObscured xmlns:a14="http://schemas.microsoft.com/office/drawing/2010/main"/>
            </a:ext>
          </a:extLst>
        </p:spPr>
      </p:pic>
      <p:pic>
        <p:nvPicPr>
          <p:cNvPr id="6" name="Picture 5" descr="Surgical CT review page 1">
            <a:extLst>
              <a:ext uri="{FF2B5EF4-FFF2-40B4-BE49-F238E27FC236}">
                <a16:creationId xmlns:a16="http://schemas.microsoft.com/office/drawing/2014/main" id="{3678641F-3960-48CC-903C-945C1F53DF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640" y="419543"/>
            <a:ext cx="2313231" cy="3268662"/>
          </a:xfrm>
          <a:prstGeom prst="rect">
            <a:avLst/>
          </a:prstGeom>
        </p:spPr>
      </p:pic>
      <p:pic>
        <p:nvPicPr>
          <p:cNvPr id="8" name="Picture 7" descr="Normal abdominal X-ray">
            <a:extLst>
              <a:ext uri="{FF2B5EF4-FFF2-40B4-BE49-F238E27FC236}">
                <a16:creationId xmlns:a16="http://schemas.microsoft.com/office/drawing/2014/main" id="{9C7D3B75-CD6F-47F9-8A54-3263D4040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425" y="3625286"/>
            <a:ext cx="2446569" cy="2874503"/>
          </a:xfrm>
          <a:prstGeom prst="rect">
            <a:avLst/>
          </a:prstGeom>
        </p:spPr>
      </p:pic>
      <p:graphicFrame>
        <p:nvGraphicFramePr>
          <p:cNvPr id="9" name="Table 8">
            <a:extLst>
              <a:ext uri="{FF2B5EF4-FFF2-40B4-BE49-F238E27FC236}">
                <a16:creationId xmlns:a16="http://schemas.microsoft.com/office/drawing/2014/main" id="{8D326A28-2B9D-45A1-8F38-F67573E78814}"/>
              </a:ext>
            </a:extLst>
          </p:cNvPr>
          <p:cNvGraphicFramePr>
            <a:graphicFrameLocks noGrp="1"/>
          </p:cNvGraphicFramePr>
          <p:nvPr>
            <p:extLst>
              <p:ext uri="{D42A27DB-BD31-4B8C-83A1-F6EECF244321}">
                <p14:modId xmlns:p14="http://schemas.microsoft.com/office/powerpoint/2010/main" val="3366532649"/>
              </p:ext>
            </p:extLst>
          </p:nvPr>
        </p:nvGraphicFramePr>
        <p:xfrm>
          <a:off x="4455289" y="3688205"/>
          <a:ext cx="2728473" cy="2895094"/>
        </p:xfrm>
        <a:graphic>
          <a:graphicData uri="http://schemas.openxmlformats.org/drawingml/2006/table">
            <a:tbl>
              <a:tblPr firstRow="1" firstCol="1" bandRow="1">
                <a:tableStyleId>{8EC20E35-A176-4012-BC5E-935CFFF8708E}</a:tableStyleId>
              </a:tblPr>
              <a:tblGrid>
                <a:gridCol w="940358">
                  <a:extLst>
                    <a:ext uri="{9D8B030D-6E8A-4147-A177-3AD203B41FA5}">
                      <a16:colId xmlns:a16="http://schemas.microsoft.com/office/drawing/2014/main" val="2679720305"/>
                    </a:ext>
                  </a:extLst>
                </a:gridCol>
                <a:gridCol w="601481">
                  <a:extLst>
                    <a:ext uri="{9D8B030D-6E8A-4147-A177-3AD203B41FA5}">
                      <a16:colId xmlns:a16="http://schemas.microsoft.com/office/drawing/2014/main" val="3594627574"/>
                    </a:ext>
                  </a:extLst>
                </a:gridCol>
                <a:gridCol w="1186634">
                  <a:extLst>
                    <a:ext uri="{9D8B030D-6E8A-4147-A177-3AD203B41FA5}">
                      <a16:colId xmlns:a16="http://schemas.microsoft.com/office/drawing/2014/main" val="1215821125"/>
                    </a:ext>
                  </a:extLst>
                </a:gridCol>
              </a:tblGrid>
              <a:tr h="100073">
                <a:tc>
                  <a:txBody>
                    <a:bodyPr/>
                    <a:lstStyle/>
                    <a:p>
                      <a:pPr>
                        <a:lnSpc>
                          <a:spcPct val="107000"/>
                        </a:lnSpc>
                        <a:spcAft>
                          <a:spcPts val="800"/>
                        </a:spcAft>
                      </a:pPr>
                      <a:r>
                        <a:rPr lang="en-GB" sz="700">
                          <a:solidFill>
                            <a:schemeClr val="tx1"/>
                          </a:solidFill>
                          <a:effectLst/>
                        </a:rPr>
                        <a:t>Number</a:t>
                      </a:r>
                      <a:endParaRPr lang="en-GB"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tc>
                  <a:txBody>
                    <a:bodyPr/>
                    <a:lstStyle/>
                    <a:p>
                      <a:pPr algn="r">
                        <a:lnSpc>
                          <a:spcPct val="107000"/>
                        </a:lnSpc>
                        <a:spcAft>
                          <a:spcPts val="800"/>
                        </a:spcAft>
                      </a:pPr>
                      <a:r>
                        <a:rPr lang="en-GB" sz="700">
                          <a:solidFill>
                            <a:schemeClr val="tx1"/>
                          </a:solidFill>
                          <a:effectLst/>
                        </a:rPr>
                        <a:t>1</a:t>
                      </a:r>
                      <a:endParaRPr lang="en-GB"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tc>
                  <a:txBody>
                    <a:bodyPr/>
                    <a:lstStyle/>
                    <a:p>
                      <a:pPr>
                        <a:lnSpc>
                          <a:spcPct val="107000"/>
                        </a:lnSpc>
                        <a:spcAft>
                          <a:spcPts val="800"/>
                        </a:spcAft>
                      </a:pPr>
                      <a:r>
                        <a:rPr lang="en-GB" sz="700" dirty="0">
                          <a:solidFill>
                            <a:schemeClr val="tx1"/>
                          </a:solidFill>
                          <a:effectLst/>
                        </a:rPr>
                        <a:t>Ref. Range (Units)</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extLst>
                  <a:ext uri="{0D108BD9-81ED-4DB2-BD59-A6C34878D82A}">
                    <a16:rowId xmlns:a16="http://schemas.microsoft.com/office/drawing/2014/main" val="3662324177"/>
                  </a:ext>
                </a:extLst>
              </a:tr>
              <a:tr h="495708">
                <a:tc>
                  <a:txBody>
                    <a:bodyPr/>
                    <a:lstStyle/>
                    <a:p>
                      <a:pPr>
                        <a:lnSpc>
                          <a:spcPct val="107000"/>
                        </a:lnSpc>
                        <a:spcAft>
                          <a:spcPts val="800"/>
                        </a:spcAft>
                      </a:pPr>
                      <a:r>
                        <a:rPr lang="en-GB" sz="700">
                          <a:solidFill>
                            <a:schemeClr val="tx1"/>
                          </a:solidFill>
                          <a:effectLst/>
                        </a:rPr>
                        <a:t>Collected</a:t>
                      </a:r>
                      <a:endParaRPr lang="en-GB"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tc>
                  <a:txBody>
                    <a:bodyPr/>
                    <a:lstStyle/>
                    <a:p>
                      <a:pPr algn="r">
                        <a:lnSpc>
                          <a:spcPct val="107000"/>
                        </a:lnSpc>
                        <a:spcAft>
                          <a:spcPts val="800"/>
                        </a:spcAft>
                      </a:pPr>
                      <a:r>
                        <a:rPr lang="en-GB" sz="700" dirty="0">
                          <a:solidFill>
                            <a:schemeClr val="tx1"/>
                          </a:solidFill>
                          <a:effectLst/>
                        </a:rPr>
                        <a:t>29-Nov</a:t>
                      </a:r>
                    </a:p>
                    <a:p>
                      <a:pPr algn="r">
                        <a:lnSpc>
                          <a:spcPct val="107000"/>
                        </a:lnSpc>
                        <a:spcAft>
                          <a:spcPts val="800"/>
                        </a:spcAft>
                      </a:pPr>
                      <a:r>
                        <a:rPr lang="en-GB" sz="700" dirty="0">
                          <a:solidFill>
                            <a:schemeClr val="tx1"/>
                          </a:solidFill>
                          <a:effectLst/>
                        </a:rPr>
                        <a:t>2021</a:t>
                      </a:r>
                    </a:p>
                    <a:p>
                      <a:pPr algn="r">
                        <a:lnSpc>
                          <a:spcPct val="107000"/>
                        </a:lnSpc>
                        <a:spcAft>
                          <a:spcPts val="800"/>
                        </a:spcAft>
                      </a:pPr>
                      <a:r>
                        <a:rPr lang="en-GB" sz="700" dirty="0">
                          <a:solidFill>
                            <a:schemeClr val="tx1"/>
                          </a:solidFill>
                          <a:effectLst/>
                        </a:rPr>
                        <a:t>21:20</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tx2">
                        <a:lumMod val="20000"/>
                        <a:lumOff val="80000"/>
                      </a:schemeClr>
                    </a:solidFill>
                  </a:tcPr>
                </a:tc>
                <a:tc rowSpan="3">
                  <a:txBody>
                    <a:bodyPr/>
                    <a:lstStyle/>
                    <a:p>
                      <a:pPr>
                        <a:lnSpc>
                          <a:spcPct val="107000"/>
                        </a:lnSpc>
                        <a:spcAft>
                          <a:spcPts val="800"/>
                        </a:spcAft>
                      </a:pPr>
                      <a:r>
                        <a:rPr lang="en-GB" sz="7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extLst>
                  <a:ext uri="{0D108BD9-81ED-4DB2-BD59-A6C34878D82A}">
                    <a16:rowId xmlns:a16="http://schemas.microsoft.com/office/drawing/2014/main" val="1820059556"/>
                  </a:ext>
                </a:extLst>
              </a:tr>
              <a:tr h="100073">
                <a:tc>
                  <a:txBody>
                    <a:bodyPr/>
                    <a:lstStyle/>
                    <a:p>
                      <a:pPr>
                        <a:lnSpc>
                          <a:spcPct val="107000"/>
                        </a:lnSpc>
                        <a:spcAft>
                          <a:spcPts val="800"/>
                        </a:spcAft>
                      </a:pPr>
                      <a:r>
                        <a:rPr lang="en-GB" sz="700">
                          <a:solidFill>
                            <a:schemeClr val="tx1"/>
                          </a:solidFill>
                          <a:effectLst/>
                        </a:rPr>
                        <a:t>Signed</a:t>
                      </a:r>
                      <a:endParaRPr lang="en-GB"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tc>
                  <a:txBody>
                    <a:bodyPr/>
                    <a:lstStyle/>
                    <a:p>
                      <a:pPr algn="r">
                        <a:lnSpc>
                          <a:spcPct val="107000"/>
                        </a:lnSpc>
                        <a:spcAft>
                          <a:spcPts val="800"/>
                        </a:spcAft>
                      </a:pPr>
                      <a:r>
                        <a:rPr lang="en-GB" sz="700" dirty="0">
                          <a:solidFill>
                            <a:schemeClr val="tx1"/>
                          </a:solidFill>
                          <a:effectLst/>
                        </a:rPr>
                        <a:t>"</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tx2">
                        <a:lumMod val="20000"/>
                        <a:lumOff val="80000"/>
                      </a:schemeClr>
                    </a:solidFill>
                  </a:tcPr>
                </a:tc>
                <a:tc vMerge="1">
                  <a:txBody>
                    <a:bodyPr/>
                    <a:lstStyle/>
                    <a:p>
                      <a:endParaRPr lang="en-GB"/>
                    </a:p>
                  </a:txBody>
                  <a:tcPr/>
                </a:tc>
                <a:extLst>
                  <a:ext uri="{0D108BD9-81ED-4DB2-BD59-A6C34878D82A}">
                    <a16:rowId xmlns:a16="http://schemas.microsoft.com/office/drawing/2014/main" val="1440455032"/>
                  </a:ext>
                </a:extLst>
              </a:tr>
              <a:tr h="100073">
                <a:tc>
                  <a:txBody>
                    <a:bodyPr/>
                    <a:lstStyle/>
                    <a:p>
                      <a:pPr>
                        <a:lnSpc>
                          <a:spcPct val="107000"/>
                        </a:lnSpc>
                        <a:spcAft>
                          <a:spcPts val="800"/>
                        </a:spcAft>
                      </a:pPr>
                      <a:r>
                        <a:rPr lang="en-GB" sz="700">
                          <a:solidFill>
                            <a:schemeClr val="tx1"/>
                          </a:solidFill>
                          <a:effectLst/>
                        </a:rPr>
                        <a:t>Source</a:t>
                      </a:r>
                      <a:endParaRPr lang="en-GB"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tc>
                  <a:txBody>
                    <a:bodyPr/>
                    <a:lstStyle/>
                    <a:p>
                      <a:pPr algn="r">
                        <a:lnSpc>
                          <a:spcPct val="107000"/>
                        </a:lnSpc>
                        <a:spcAft>
                          <a:spcPts val="800"/>
                        </a:spcAft>
                      </a:pPr>
                      <a:r>
                        <a:rPr lang="en-GB" sz="700" dirty="0">
                          <a:solidFill>
                            <a:schemeClr val="tx1"/>
                          </a:solidFill>
                          <a:effectLst/>
                        </a:rPr>
                        <a:t>BHSCT</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tx2">
                        <a:lumMod val="20000"/>
                        <a:lumOff val="80000"/>
                      </a:schemeClr>
                    </a:solidFill>
                  </a:tcPr>
                </a:tc>
                <a:tc vMerge="1">
                  <a:txBody>
                    <a:bodyPr/>
                    <a:lstStyle/>
                    <a:p>
                      <a:endParaRPr lang="en-GB"/>
                    </a:p>
                  </a:txBody>
                  <a:tcPr/>
                </a:tc>
                <a:extLst>
                  <a:ext uri="{0D108BD9-81ED-4DB2-BD59-A6C34878D82A}">
                    <a16:rowId xmlns:a16="http://schemas.microsoft.com/office/drawing/2014/main" val="2766493209"/>
                  </a:ext>
                </a:extLst>
              </a:tr>
              <a:tr h="391210">
                <a:tc>
                  <a:txBody>
                    <a:bodyPr/>
                    <a:lstStyle/>
                    <a:p>
                      <a:r>
                        <a:rPr lang="en-GB" sz="700">
                          <a:solidFill>
                            <a:schemeClr val="tx1"/>
                          </a:solidFill>
                          <a:effectLst/>
                        </a:rPr>
                        <a:t>Sample type</a:t>
                      </a:r>
                    </a:p>
                    <a:p>
                      <a:r>
                        <a:rPr lang="en-GB" sz="700">
                          <a:solidFill>
                            <a:schemeClr val="tx1"/>
                          </a:solidFill>
                          <a:effectLst/>
                        </a:rPr>
                        <a:t>Blood type</a:t>
                      </a:r>
                    </a:p>
                    <a:p>
                      <a:r>
                        <a:rPr lang="en-GB" sz="700">
                          <a:solidFill>
                            <a:schemeClr val="tx1"/>
                          </a:solidFill>
                          <a:effectLst/>
                        </a:rPr>
                        <a:t>Temperature</a:t>
                      </a:r>
                    </a:p>
                    <a:p>
                      <a:r>
                        <a:rPr lang="en-GB" sz="700">
                          <a:solidFill>
                            <a:schemeClr val="tx1"/>
                          </a:solidFill>
                          <a:effectLst/>
                        </a:rPr>
                        <a:t>FiO</a:t>
                      </a:r>
                      <a:r>
                        <a:rPr lang="en-GB" sz="700" baseline="-25000">
                          <a:solidFill>
                            <a:schemeClr val="tx1"/>
                          </a:solidFill>
                          <a:effectLst/>
                        </a:rPr>
                        <a:t>2</a:t>
                      </a:r>
                      <a:endParaRPr lang="en-GB"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tc>
                  <a:txBody>
                    <a:bodyPr/>
                    <a:lstStyle/>
                    <a:p>
                      <a:r>
                        <a:rPr lang="en-GB" sz="700">
                          <a:solidFill>
                            <a:schemeClr val="tx1"/>
                          </a:solidFill>
                          <a:effectLst/>
                        </a:rPr>
                        <a:t>Blood</a:t>
                      </a:r>
                    </a:p>
                    <a:p>
                      <a:r>
                        <a:rPr lang="en-GB" sz="700">
                          <a:solidFill>
                            <a:schemeClr val="tx1"/>
                          </a:solidFill>
                          <a:effectLst/>
                        </a:rPr>
                        <a:t>Arterial</a:t>
                      </a:r>
                    </a:p>
                    <a:p>
                      <a:r>
                        <a:rPr lang="en-GB" sz="700">
                          <a:solidFill>
                            <a:schemeClr val="tx1"/>
                          </a:solidFill>
                          <a:effectLst/>
                        </a:rPr>
                        <a:t>37.0°C</a:t>
                      </a:r>
                    </a:p>
                    <a:p>
                      <a:r>
                        <a:rPr lang="en-GB" sz="700">
                          <a:solidFill>
                            <a:schemeClr val="tx1"/>
                          </a:solidFill>
                          <a:effectLst/>
                        </a:rPr>
                        <a:t>98%</a:t>
                      </a:r>
                      <a:endParaRPr lang="en-GB" sz="7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tx2">
                        <a:lumMod val="20000"/>
                        <a:lumOff val="80000"/>
                      </a:schemeClr>
                    </a:solidFill>
                  </a:tcPr>
                </a:tc>
                <a:tc>
                  <a:txBody>
                    <a:bodyPr/>
                    <a:lstStyle/>
                    <a:p>
                      <a:r>
                        <a:rPr lang="en-GB" sz="7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extLst>
                  <a:ext uri="{0D108BD9-81ED-4DB2-BD59-A6C34878D82A}">
                    <a16:rowId xmlns:a16="http://schemas.microsoft.com/office/drawing/2014/main" val="2388358346"/>
                  </a:ext>
                </a:extLst>
              </a:tr>
              <a:tr h="1467037">
                <a:tc>
                  <a:txBody>
                    <a:bodyPr/>
                    <a:lstStyle/>
                    <a:p>
                      <a:r>
                        <a:rPr lang="en-GB" sz="700" dirty="0">
                          <a:solidFill>
                            <a:schemeClr val="tx1"/>
                          </a:solidFill>
                          <a:effectLst/>
                        </a:rPr>
                        <a:t>pH</a:t>
                      </a:r>
                    </a:p>
                    <a:p>
                      <a:r>
                        <a:rPr lang="en-GB" sz="700" dirty="0">
                          <a:solidFill>
                            <a:schemeClr val="tx1"/>
                          </a:solidFill>
                          <a:effectLst/>
                        </a:rPr>
                        <a:t>pCO2</a:t>
                      </a:r>
                    </a:p>
                    <a:p>
                      <a:r>
                        <a:rPr lang="en-GB" sz="700" dirty="0">
                          <a:solidFill>
                            <a:schemeClr val="tx1"/>
                          </a:solidFill>
                          <a:effectLst/>
                        </a:rPr>
                        <a:t>pO2</a:t>
                      </a:r>
                    </a:p>
                    <a:p>
                      <a:r>
                        <a:rPr lang="en-GB" sz="700" dirty="0">
                          <a:solidFill>
                            <a:schemeClr val="tx1"/>
                          </a:solidFill>
                          <a:effectLst/>
                        </a:rPr>
                        <a:t>Na</a:t>
                      </a:r>
                      <a:r>
                        <a:rPr lang="en-GB" sz="700" baseline="30000" dirty="0">
                          <a:solidFill>
                            <a:schemeClr val="tx1"/>
                          </a:solidFill>
                          <a:effectLst/>
                        </a:rPr>
                        <a:t>+</a:t>
                      </a:r>
                      <a:endParaRPr lang="en-GB" sz="700" dirty="0">
                        <a:solidFill>
                          <a:schemeClr val="tx1"/>
                        </a:solidFill>
                        <a:effectLst/>
                      </a:endParaRPr>
                    </a:p>
                    <a:p>
                      <a:r>
                        <a:rPr lang="en-GB" sz="700" dirty="0">
                          <a:solidFill>
                            <a:schemeClr val="tx1"/>
                          </a:solidFill>
                          <a:effectLst/>
                        </a:rPr>
                        <a:t>K</a:t>
                      </a:r>
                      <a:r>
                        <a:rPr lang="en-GB" sz="700" baseline="30000" dirty="0">
                          <a:solidFill>
                            <a:schemeClr val="tx1"/>
                          </a:solidFill>
                          <a:effectLst/>
                        </a:rPr>
                        <a:t>+</a:t>
                      </a:r>
                      <a:endParaRPr lang="en-GB" sz="700" dirty="0">
                        <a:solidFill>
                          <a:schemeClr val="tx1"/>
                        </a:solidFill>
                        <a:effectLst/>
                      </a:endParaRPr>
                    </a:p>
                    <a:p>
                      <a:r>
                        <a:rPr lang="en-GB" sz="700" dirty="0">
                          <a:solidFill>
                            <a:schemeClr val="tx1"/>
                          </a:solidFill>
                          <a:effectLst/>
                        </a:rPr>
                        <a:t>Cl</a:t>
                      </a:r>
                      <a:r>
                        <a:rPr lang="en-GB" sz="700" baseline="30000" dirty="0">
                          <a:solidFill>
                            <a:schemeClr val="tx1"/>
                          </a:solidFill>
                          <a:effectLst/>
                        </a:rPr>
                        <a:t>-</a:t>
                      </a:r>
                      <a:endParaRPr lang="en-GB" sz="700" dirty="0">
                        <a:solidFill>
                          <a:schemeClr val="tx1"/>
                        </a:solidFill>
                        <a:effectLst/>
                      </a:endParaRPr>
                    </a:p>
                    <a:p>
                      <a:r>
                        <a:rPr lang="en-GB" sz="700" dirty="0">
                          <a:solidFill>
                            <a:schemeClr val="tx1"/>
                          </a:solidFill>
                          <a:effectLst/>
                        </a:rPr>
                        <a:t>Ca</a:t>
                      </a:r>
                      <a:r>
                        <a:rPr lang="en-GB" sz="700" baseline="30000" dirty="0">
                          <a:solidFill>
                            <a:schemeClr val="tx1"/>
                          </a:solidFill>
                          <a:effectLst/>
                        </a:rPr>
                        <a:t>2+</a:t>
                      </a:r>
                      <a:endParaRPr lang="en-GB" sz="700" dirty="0">
                        <a:solidFill>
                          <a:schemeClr val="tx1"/>
                        </a:solidFill>
                        <a:effectLst/>
                      </a:endParaRPr>
                    </a:p>
                    <a:p>
                      <a:r>
                        <a:rPr lang="en-GB" sz="700" dirty="0">
                          <a:solidFill>
                            <a:schemeClr val="tx1"/>
                          </a:solidFill>
                          <a:effectLst/>
                        </a:rPr>
                        <a:t>Glu</a:t>
                      </a:r>
                    </a:p>
                    <a:p>
                      <a:r>
                        <a:rPr lang="en-GB" sz="700" dirty="0">
                          <a:solidFill>
                            <a:schemeClr val="tx1"/>
                          </a:solidFill>
                          <a:effectLst/>
                        </a:rPr>
                        <a:t>Lac</a:t>
                      </a:r>
                    </a:p>
                    <a:p>
                      <a:r>
                        <a:rPr lang="en-GB" sz="700" dirty="0" err="1">
                          <a:solidFill>
                            <a:schemeClr val="tx1"/>
                          </a:solidFill>
                          <a:effectLst/>
                        </a:rPr>
                        <a:t>tHb</a:t>
                      </a:r>
                      <a:endParaRPr lang="en-GB" sz="700" dirty="0">
                        <a:solidFill>
                          <a:schemeClr val="tx1"/>
                        </a:solidFill>
                        <a:effectLst/>
                      </a:endParaRPr>
                    </a:p>
                    <a:p>
                      <a:r>
                        <a:rPr lang="en-GB" sz="700" dirty="0" err="1">
                          <a:solidFill>
                            <a:schemeClr val="tx1"/>
                          </a:solidFill>
                          <a:effectLst/>
                        </a:rPr>
                        <a:t>Hct</a:t>
                      </a:r>
                      <a:endParaRPr lang="en-GB" sz="700" dirty="0">
                        <a:solidFill>
                          <a:schemeClr val="tx1"/>
                        </a:solidFill>
                        <a:effectLst/>
                      </a:endParaRPr>
                    </a:p>
                    <a:p>
                      <a:r>
                        <a:rPr lang="en-GB" sz="700" dirty="0">
                          <a:solidFill>
                            <a:schemeClr val="tx1"/>
                          </a:solidFill>
                          <a:effectLst/>
                        </a:rPr>
                        <a:t>SO</a:t>
                      </a:r>
                      <a:r>
                        <a:rPr lang="en-GB" sz="700" baseline="-25000" dirty="0">
                          <a:solidFill>
                            <a:schemeClr val="tx1"/>
                          </a:solidFill>
                          <a:effectLst/>
                        </a:rPr>
                        <a:t>2</a:t>
                      </a:r>
                      <a:endParaRPr lang="en-GB" sz="700" dirty="0">
                        <a:solidFill>
                          <a:schemeClr val="tx1"/>
                        </a:solidFill>
                        <a:effectLst/>
                      </a:endParaRPr>
                    </a:p>
                    <a:p>
                      <a:r>
                        <a:rPr lang="en-GB" sz="700" dirty="0">
                          <a:solidFill>
                            <a:schemeClr val="tx1"/>
                          </a:solidFill>
                          <a:effectLst/>
                        </a:rPr>
                        <a:t>BE</a:t>
                      </a:r>
                    </a:p>
                    <a:p>
                      <a:r>
                        <a:rPr lang="en-GB" sz="700" dirty="0">
                          <a:solidFill>
                            <a:schemeClr val="tx1"/>
                          </a:solidFill>
                          <a:effectLst/>
                        </a:rPr>
                        <a:t>cHCO</a:t>
                      </a:r>
                      <a:r>
                        <a:rPr lang="en-GB" sz="700" baseline="-25000" dirty="0">
                          <a:solidFill>
                            <a:schemeClr val="tx1"/>
                          </a:solidFill>
                          <a:effectLst/>
                        </a:rPr>
                        <a:t>3</a:t>
                      </a:r>
                      <a:endParaRPr lang="en-GB" sz="700" dirty="0">
                        <a:solidFill>
                          <a:schemeClr val="tx1"/>
                        </a:solidFill>
                        <a:effectLst/>
                      </a:endParaRPr>
                    </a:p>
                    <a:p>
                      <a:r>
                        <a:rPr lang="en-GB" sz="7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tc>
                  <a:txBody>
                    <a:bodyPr/>
                    <a:lstStyle/>
                    <a:p>
                      <a:r>
                        <a:rPr lang="en-GB" sz="700" dirty="0">
                          <a:solidFill>
                            <a:schemeClr val="tx1"/>
                          </a:solidFill>
                          <a:effectLst/>
                        </a:rPr>
                        <a:t>7.45</a:t>
                      </a:r>
                    </a:p>
                    <a:p>
                      <a:r>
                        <a:rPr lang="en-GB" sz="700" dirty="0">
                          <a:solidFill>
                            <a:schemeClr val="tx1"/>
                          </a:solidFill>
                          <a:effectLst/>
                        </a:rPr>
                        <a:t>4.35</a:t>
                      </a:r>
                    </a:p>
                    <a:p>
                      <a:r>
                        <a:rPr lang="en-GB" sz="700" dirty="0">
                          <a:solidFill>
                            <a:schemeClr val="tx1"/>
                          </a:solidFill>
                          <a:effectLst/>
                        </a:rPr>
                        <a:t>11.3</a:t>
                      </a:r>
                    </a:p>
                    <a:p>
                      <a:r>
                        <a:rPr lang="en-GB" sz="700" dirty="0">
                          <a:solidFill>
                            <a:schemeClr val="tx1"/>
                          </a:solidFill>
                          <a:effectLst/>
                        </a:rPr>
                        <a:t>141</a:t>
                      </a:r>
                    </a:p>
                    <a:p>
                      <a:r>
                        <a:rPr lang="en-GB" sz="700" dirty="0">
                          <a:solidFill>
                            <a:schemeClr val="tx1"/>
                          </a:solidFill>
                          <a:effectLst/>
                        </a:rPr>
                        <a:t>4.4</a:t>
                      </a:r>
                    </a:p>
                    <a:p>
                      <a:r>
                        <a:rPr lang="en-GB" sz="700" dirty="0">
                          <a:solidFill>
                            <a:schemeClr val="tx1"/>
                          </a:solidFill>
                          <a:effectLst/>
                        </a:rPr>
                        <a:t>98</a:t>
                      </a:r>
                    </a:p>
                    <a:p>
                      <a:r>
                        <a:rPr lang="en-GB" sz="700" dirty="0">
                          <a:solidFill>
                            <a:schemeClr val="tx1"/>
                          </a:solidFill>
                          <a:effectLst/>
                        </a:rPr>
                        <a:t>1.34</a:t>
                      </a:r>
                    </a:p>
                    <a:p>
                      <a:r>
                        <a:rPr lang="en-GB" sz="700" dirty="0">
                          <a:solidFill>
                            <a:schemeClr val="tx1"/>
                          </a:solidFill>
                          <a:effectLst/>
                        </a:rPr>
                        <a:t>4.5</a:t>
                      </a:r>
                    </a:p>
                    <a:p>
                      <a:r>
                        <a:rPr lang="en-GB" sz="700" dirty="0">
                          <a:solidFill>
                            <a:schemeClr val="tx1"/>
                          </a:solidFill>
                          <a:effectLst/>
                        </a:rPr>
                        <a:t>*3.7</a:t>
                      </a:r>
                    </a:p>
                    <a:p>
                      <a:r>
                        <a:rPr lang="en-GB" sz="700" dirty="0">
                          <a:solidFill>
                            <a:schemeClr val="tx1"/>
                          </a:solidFill>
                          <a:effectLst/>
                        </a:rPr>
                        <a:t>*85</a:t>
                      </a:r>
                    </a:p>
                    <a:p>
                      <a:r>
                        <a:rPr lang="en-GB" sz="700" dirty="0">
                          <a:solidFill>
                            <a:schemeClr val="tx1"/>
                          </a:solidFill>
                          <a:effectLst/>
                        </a:rPr>
                        <a:t>*0.29</a:t>
                      </a:r>
                    </a:p>
                    <a:p>
                      <a:r>
                        <a:rPr lang="en-GB" sz="700" dirty="0">
                          <a:solidFill>
                            <a:schemeClr val="tx1"/>
                          </a:solidFill>
                          <a:effectLst/>
                        </a:rPr>
                        <a:t>94</a:t>
                      </a:r>
                    </a:p>
                    <a:p>
                      <a:r>
                        <a:rPr lang="en-GB" sz="700" dirty="0">
                          <a:solidFill>
                            <a:schemeClr val="tx1"/>
                          </a:solidFill>
                          <a:effectLst/>
                        </a:rPr>
                        <a:t>0.6</a:t>
                      </a:r>
                    </a:p>
                    <a:p>
                      <a:r>
                        <a:rPr lang="en-GB" sz="700" dirty="0">
                          <a:solidFill>
                            <a:schemeClr val="tx1"/>
                          </a:solidFill>
                          <a:effectLst/>
                        </a:rPr>
                        <a:t>23</a:t>
                      </a:r>
                    </a:p>
                    <a:p>
                      <a:r>
                        <a:rPr lang="en-GB" sz="700" dirty="0">
                          <a:solidFill>
                            <a:schemeClr val="tx1"/>
                          </a:solidFill>
                          <a:effectLst/>
                        </a:rPr>
                        <a:t> </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tx2">
                        <a:lumMod val="20000"/>
                        <a:lumOff val="80000"/>
                      </a:schemeClr>
                    </a:solidFill>
                  </a:tcPr>
                </a:tc>
                <a:tc>
                  <a:txBody>
                    <a:bodyPr/>
                    <a:lstStyle/>
                    <a:p>
                      <a:r>
                        <a:rPr lang="en-GB" sz="700" dirty="0">
                          <a:solidFill>
                            <a:schemeClr val="tx1"/>
                          </a:solidFill>
                          <a:effectLst/>
                        </a:rPr>
                        <a:t>7.350-7.450</a:t>
                      </a:r>
                    </a:p>
                    <a:p>
                      <a:r>
                        <a:rPr lang="en-GB" sz="700" dirty="0">
                          <a:solidFill>
                            <a:schemeClr val="tx1"/>
                          </a:solidFill>
                          <a:effectLst/>
                        </a:rPr>
                        <a:t>4.30-6.40 (kPa)</a:t>
                      </a:r>
                    </a:p>
                    <a:p>
                      <a:r>
                        <a:rPr lang="en-GB" sz="700" dirty="0">
                          <a:solidFill>
                            <a:schemeClr val="tx1"/>
                          </a:solidFill>
                          <a:effectLst/>
                        </a:rPr>
                        <a:t>11.00-14.40 (kPa)</a:t>
                      </a:r>
                    </a:p>
                    <a:p>
                      <a:r>
                        <a:rPr lang="en-GB" sz="700" dirty="0">
                          <a:solidFill>
                            <a:schemeClr val="tx1"/>
                          </a:solidFill>
                          <a:effectLst/>
                        </a:rPr>
                        <a:t>133.0-146.0 (mmol/L)</a:t>
                      </a:r>
                    </a:p>
                    <a:p>
                      <a:r>
                        <a:rPr lang="en-GB" sz="700" dirty="0">
                          <a:solidFill>
                            <a:schemeClr val="tx1"/>
                          </a:solidFill>
                          <a:effectLst/>
                        </a:rPr>
                        <a:t>3.50-4.50 (mmol/L)</a:t>
                      </a:r>
                    </a:p>
                    <a:p>
                      <a:r>
                        <a:rPr lang="en-GB" sz="700" dirty="0">
                          <a:solidFill>
                            <a:schemeClr val="tx1"/>
                          </a:solidFill>
                          <a:effectLst/>
                        </a:rPr>
                        <a:t>95.0-108.0 (mmol/L)</a:t>
                      </a:r>
                    </a:p>
                    <a:p>
                      <a:r>
                        <a:rPr lang="en-GB" sz="700" dirty="0">
                          <a:solidFill>
                            <a:schemeClr val="tx1"/>
                          </a:solidFill>
                          <a:effectLst/>
                        </a:rPr>
                        <a:t>1.150-1.350 (mmol/L)</a:t>
                      </a:r>
                    </a:p>
                    <a:p>
                      <a:r>
                        <a:rPr lang="en-GB" sz="700" dirty="0">
                          <a:solidFill>
                            <a:schemeClr val="tx1"/>
                          </a:solidFill>
                          <a:effectLst/>
                        </a:rPr>
                        <a:t>4.0-7.7 (mmol/L)</a:t>
                      </a:r>
                    </a:p>
                    <a:p>
                      <a:r>
                        <a:rPr lang="en-GB" sz="700" dirty="0">
                          <a:solidFill>
                            <a:schemeClr val="tx1"/>
                          </a:solidFill>
                          <a:effectLst/>
                        </a:rPr>
                        <a:t>1.0-1.4 (mmol/L)</a:t>
                      </a:r>
                    </a:p>
                    <a:p>
                      <a:r>
                        <a:rPr lang="en-GB" sz="700" dirty="0">
                          <a:solidFill>
                            <a:schemeClr val="tx1"/>
                          </a:solidFill>
                          <a:effectLst/>
                        </a:rPr>
                        <a:t>115.0-180.0 (g/L)</a:t>
                      </a:r>
                    </a:p>
                    <a:p>
                      <a:r>
                        <a:rPr lang="en-GB" sz="700" dirty="0">
                          <a:solidFill>
                            <a:schemeClr val="tx1"/>
                          </a:solidFill>
                          <a:effectLst/>
                        </a:rPr>
                        <a:t>0.370-0.540 (%)</a:t>
                      </a:r>
                    </a:p>
                    <a:p>
                      <a:r>
                        <a:rPr lang="en-GB" sz="700" dirty="0">
                          <a:solidFill>
                            <a:schemeClr val="tx1"/>
                          </a:solidFill>
                          <a:effectLst/>
                        </a:rPr>
                        <a:t>94.0-98.0 (%)</a:t>
                      </a:r>
                    </a:p>
                    <a:p>
                      <a:r>
                        <a:rPr lang="en-GB" sz="700" dirty="0">
                          <a:solidFill>
                            <a:schemeClr val="tx1"/>
                          </a:solidFill>
                          <a:effectLst/>
                        </a:rPr>
                        <a:t>-2 - +3 (mmol/L)</a:t>
                      </a:r>
                    </a:p>
                    <a:p>
                      <a:r>
                        <a:rPr lang="en-GB" sz="700" dirty="0">
                          <a:solidFill>
                            <a:schemeClr val="tx1"/>
                          </a:solidFill>
                          <a:effectLst/>
                        </a:rPr>
                        <a:t>22.0-29.0 (mmol/L)</a:t>
                      </a:r>
                      <a:endParaRPr lang="en-GB" sz="7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6220" marR="46220" marT="0" marB="0">
                    <a:solidFill>
                      <a:schemeClr val="bg1"/>
                    </a:solidFill>
                  </a:tcPr>
                </a:tc>
                <a:extLst>
                  <a:ext uri="{0D108BD9-81ED-4DB2-BD59-A6C34878D82A}">
                    <a16:rowId xmlns:a16="http://schemas.microsoft.com/office/drawing/2014/main" val="2410545042"/>
                  </a:ext>
                </a:extLst>
              </a:tr>
            </a:tbl>
          </a:graphicData>
        </a:graphic>
      </p:graphicFrame>
      <p:pic>
        <p:nvPicPr>
          <p:cNvPr id="10" name="Picture 9" descr="Normal chest x-ray">
            <a:extLst>
              <a:ext uri="{FF2B5EF4-FFF2-40B4-BE49-F238E27FC236}">
                <a16:creationId xmlns:a16="http://schemas.microsoft.com/office/drawing/2014/main" id="{BEA33B3F-57A9-46B4-AEDF-9C416C1D69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1053" y="684311"/>
            <a:ext cx="3004947" cy="2717223"/>
          </a:xfrm>
          <a:prstGeom prst="rect">
            <a:avLst/>
          </a:prstGeom>
        </p:spPr>
      </p:pic>
      <p:pic>
        <p:nvPicPr>
          <p:cNvPr id="13" name="Picture 12" descr="Operation note page 1">
            <a:extLst>
              <a:ext uri="{FF2B5EF4-FFF2-40B4-BE49-F238E27FC236}">
                <a16:creationId xmlns:a16="http://schemas.microsoft.com/office/drawing/2014/main" id="{82CAE0FC-0954-407E-85AF-E2F293B4A2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6364" y="458420"/>
            <a:ext cx="2313231" cy="3268663"/>
          </a:xfrm>
          <a:prstGeom prst="rect">
            <a:avLst/>
          </a:prstGeom>
        </p:spPr>
      </p:pic>
      <p:pic>
        <p:nvPicPr>
          <p:cNvPr id="14" name="Picture 13" descr="Axial CT image">
            <a:extLst>
              <a:ext uri="{FF2B5EF4-FFF2-40B4-BE49-F238E27FC236}">
                <a16:creationId xmlns:a16="http://schemas.microsoft.com/office/drawing/2014/main" id="{5CEDECDD-7E7C-48C2-A835-00877C2909D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4285" y="3940841"/>
            <a:ext cx="3150363" cy="2389822"/>
          </a:xfrm>
          <a:prstGeom prst="rect">
            <a:avLst/>
          </a:prstGeom>
        </p:spPr>
      </p:pic>
    </p:spTree>
    <p:extLst>
      <p:ext uri="{BB962C8B-B14F-4D97-AF65-F5344CB8AC3E}">
        <p14:creationId xmlns:p14="http://schemas.microsoft.com/office/powerpoint/2010/main" val="79471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4338EF-9662-000D-BD36-07A1D132CBD5}"/>
              </a:ext>
            </a:extLst>
          </p:cNvPr>
          <p:cNvSpPr>
            <a:spLocks noGrp="1"/>
          </p:cNvSpPr>
          <p:nvPr>
            <p:ph type="body" idx="10"/>
          </p:nvPr>
        </p:nvSpPr>
        <p:spPr/>
        <p:txBody>
          <a:bodyPr/>
          <a:lstStyle/>
          <a:p>
            <a:endParaRPr lang="en-GB"/>
          </a:p>
        </p:txBody>
      </p:sp>
      <p:sp>
        <p:nvSpPr>
          <p:cNvPr id="7" name="Title 6">
            <a:extLst>
              <a:ext uri="{FF2B5EF4-FFF2-40B4-BE49-F238E27FC236}">
                <a16:creationId xmlns:a16="http://schemas.microsoft.com/office/drawing/2014/main" id="{84C0110B-6224-A26B-5356-07A40BC7710F}"/>
              </a:ext>
            </a:extLst>
          </p:cNvPr>
          <p:cNvSpPr>
            <a:spLocks noGrp="1"/>
          </p:cNvSpPr>
          <p:nvPr>
            <p:ph type="ctrTitle"/>
          </p:nvPr>
        </p:nvSpPr>
        <p:spPr/>
        <p:txBody>
          <a:bodyPr/>
          <a:lstStyle/>
          <a:p>
            <a:pPr algn="ctr"/>
            <a:r>
              <a:rPr lang="en-GB" dirty="0"/>
              <a:t>CBL sessions</a:t>
            </a:r>
          </a:p>
        </p:txBody>
      </p:sp>
    </p:spTree>
    <p:extLst>
      <p:ext uri="{BB962C8B-B14F-4D97-AF65-F5344CB8AC3E}">
        <p14:creationId xmlns:p14="http://schemas.microsoft.com/office/powerpoint/2010/main" val="325019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384F-DA9A-40A5-8E5B-0511254A4CBF}"/>
              </a:ext>
            </a:extLst>
          </p:cNvPr>
          <p:cNvSpPr>
            <a:spLocks noGrp="1"/>
          </p:cNvSpPr>
          <p:nvPr>
            <p:ph type="title"/>
          </p:nvPr>
        </p:nvSpPr>
        <p:spPr>
          <a:xfrm>
            <a:off x="609600" y="144000"/>
            <a:ext cx="10094912" cy="1252728"/>
          </a:xfrm>
        </p:spPr>
        <p:txBody>
          <a:bodyPr anchor="ctr">
            <a:normAutofit/>
          </a:bodyPr>
          <a:lstStyle/>
          <a:p>
            <a:r>
              <a:rPr lang="en-GB" dirty="0"/>
              <a:t>Independent sessions</a:t>
            </a:r>
          </a:p>
        </p:txBody>
      </p:sp>
      <p:graphicFrame>
        <p:nvGraphicFramePr>
          <p:cNvPr id="7" name="Content Placeholder 2">
            <a:extLst>
              <a:ext uri="{FF2B5EF4-FFF2-40B4-BE49-F238E27FC236}">
                <a16:creationId xmlns:a16="http://schemas.microsoft.com/office/drawing/2014/main" id="{B5D1B2BF-23EA-45B6-F0F0-0B68FE9217CE}"/>
              </a:ext>
            </a:extLst>
          </p:cNvPr>
          <p:cNvGraphicFramePr>
            <a:graphicFrameLocks noGrp="1"/>
          </p:cNvGraphicFramePr>
          <p:nvPr>
            <p:ph idx="1"/>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6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4A3619D-E53B-4A56-A6A4-FB4E738867CA}"/>
              </a:ext>
            </a:extLst>
          </p:cNvPr>
          <p:cNvGraphicFramePr>
            <a:graphicFrameLocks noGrp="1"/>
          </p:cNvGraphicFramePr>
          <p:nvPr>
            <p:ph sz="quarter" idx="13"/>
            <p:extLst>
              <p:ext uri="{D42A27DB-BD31-4B8C-83A1-F6EECF244321}">
                <p14:modId xmlns:p14="http://schemas.microsoft.com/office/powerpoint/2010/main" val="907902019"/>
              </p:ext>
            </p:extLst>
          </p:nvPr>
        </p:nvGraphicFramePr>
        <p:xfrm>
          <a:off x="1623565" y="548680"/>
          <a:ext cx="8754876" cy="5909272"/>
        </p:xfrm>
        <a:graphic>
          <a:graphicData uri="http://schemas.openxmlformats.org/drawingml/2006/table">
            <a:tbl>
              <a:tblPr firstRow="1" firstCol="1" bandRow="1">
                <a:tableStyleId>{F5AB1C69-6EDB-4FF4-983F-18BD219EF322}</a:tableStyleId>
              </a:tblPr>
              <a:tblGrid>
                <a:gridCol w="6787620">
                  <a:extLst>
                    <a:ext uri="{9D8B030D-6E8A-4147-A177-3AD203B41FA5}">
                      <a16:colId xmlns:a16="http://schemas.microsoft.com/office/drawing/2014/main" val="2280856385"/>
                    </a:ext>
                  </a:extLst>
                </a:gridCol>
                <a:gridCol w="1967256">
                  <a:extLst>
                    <a:ext uri="{9D8B030D-6E8A-4147-A177-3AD203B41FA5}">
                      <a16:colId xmlns:a16="http://schemas.microsoft.com/office/drawing/2014/main" val="458040214"/>
                    </a:ext>
                  </a:extLst>
                </a:gridCol>
              </a:tblGrid>
              <a:tr h="599682">
                <a:tc>
                  <a:txBody>
                    <a:bodyPr/>
                    <a:lstStyle/>
                    <a:p>
                      <a:pPr>
                        <a:lnSpc>
                          <a:spcPct val="150000"/>
                        </a:lnSpc>
                        <a:spcAft>
                          <a:spcPts val="800"/>
                        </a:spcAft>
                      </a:pPr>
                      <a:r>
                        <a:rPr lang="en-GB" sz="2400" dirty="0">
                          <a:effectLst/>
                          <a:latin typeface="+mn-lt"/>
                        </a:rPr>
                        <a:t>Independent session lesson plan </a:t>
                      </a:r>
                      <a:endParaRPr lang="en-GB" sz="2400" dirty="0">
                        <a:effectLst/>
                        <a:latin typeface="+mn-lt"/>
                        <a:ea typeface="Calibri" panose="020F0502020204030204" pitchFamily="34" charset="0"/>
                        <a:cs typeface="Arial" panose="020B0604020202020204" pitchFamily="34" charset="0"/>
                      </a:endParaRPr>
                    </a:p>
                  </a:txBody>
                  <a:tcPr marL="142547" marR="142547" marT="0" marB="0"/>
                </a:tc>
                <a:tc>
                  <a:txBody>
                    <a:bodyPr/>
                    <a:lstStyle/>
                    <a:p>
                      <a:pPr>
                        <a:lnSpc>
                          <a:spcPct val="150000"/>
                        </a:lnSpc>
                        <a:spcAft>
                          <a:spcPts val="800"/>
                        </a:spcAft>
                      </a:pPr>
                      <a:r>
                        <a:rPr lang="en-GB" sz="2400">
                          <a:effectLst/>
                          <a:latin typeface="+mn-lt"/>
                        </a:rPr>
                        <a:t>Duration </a:t>
                      </a:r>
                      <a:endParaRPr lang="en-GB" sz="2400">
                        <a:effectLst/>
                        <a:latin typeface="+mn-lt"/>
                        <a:ea typeface="Calibri" panose="020F0502020204030204" pitchFamily="34" charset="0"/>
                        <a:cs typeface="Arial" panose="020B0604020202020204" pitchFamily="34" charset="0"/>
                      </a:endParaRPr>
                    </a:p>
                  </a:txBody>
                  <a:tcPr marL="142547" marR="142547" marT="0" marB="0"/>
                </a:tc>
                <a:extLst>
                  <a:ext uri="{0D108BD9-81ED-4DB2-BD59-A6C34878D82A}">
                    <a16:rowId xmlns:a16="http://schemas.microsoft.com/office/drawing/2014/main" val="4211098452"/>
                  </a:ext>
                </a:extLst>
              </a:tr>
              <a:tr h="1177477">
                <a:tc>
                  <a:txBody>
                    <a:bodyPr/>
                    <a:lstStyle/>
                    <a:p>
                      <a:pPr>
                        <a:lnSpc>
                          <a:spcPct val="150000"/>
                        </a:lnSpc>
                        <a:spcAft>
                          <a:spcPts val="800"/>
                        </a:spcAft>
                      </a:pPr>
                      <a:r>
                        <a:rPr lang="en-GB" sz="2400" b="0" dirty="0">
                          <a:effectLst/>
                          <a:latin typeface="+mn-lt"/>
                          <a:ea typeface="Calibri" panose="020F0502020204030204" pitchFamily="34" charset="0"/>
                          <a:cs typeface="Calibri" panose="020F0502020204030204" pitchFamily="34" charset="0"/>
                        </a:rPr>
                        <a:t>Introduction.</a:t>
                      </a:r>
                      <a:r>
                        <a:rPr lang="en-GB" sz="2400" b="0" dirty="0">
                          <a:solidFill>
                            <a:srgbClr val="FF0000"/>
                          </a:solidFill>
                          <a:effectLst/>
                          <a:latin typeface="+mn-lt"/>
                          <a:ea typeface="Calibri" panose="020F0502020204030204" pitchFamily="34" charset="0"/>
                          <a:cs typeface="Arial" panose="020B0604020202020204" pitchFamily="34" charset="0"/>
                        </a:rPr>
                        <a:t> </a:t>
                      </a:r>
                      <a:r>
                        <a:rPr lang="en-GB" sz="2400" b="0" dirty="0">
                          <a:effectLst/>
                          <a:latin typeface="+mn-lt"/>
                          <a:ea typeface="Calibri" panose="020F0502020204030204" pitchFamily="34" charset="0"/>
                          <a:cs typeface="Calibri" panose="020F0502020204030204" pitchFamily="34" charset="0"/>
                        </a:rPr>
                        <a:t>Confirm group roles, agenda and ground rules.</a:t>
                      </a:r>
                      <a:endParaRPr lang="en-GB" sz="2400" b="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0">
                          <a:effectLst/>
                          <a:latin typeface="+mn-lt"/>
                          <a:ea typeface="Calibri" panose="020F0502020204030204" pitchFamily="34" charset="0"/>
                          <a:cs typeface="Calibri" panose="020F0502020204030204" pitchFamily="34" charset="0"/>
                        </a:rPr>
                        <a:t>5 minutes</a:t>
                      </a:r>
                      <a:endParaRPr lang="en-GB" sz="2400" b="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7558766"/>
                  </a:ext>
                </a:extLst>
              </a:tr>
              <a:tr h="1177477">
                <a:tc>
                  <a:txBody>
                    <a:bodyPr/>
                    <a:lstStyle/>
                    <a:p>
                      <a:pPr>
                        <a:lnSpc>
                          <a:spcPct val="150000"/>
                        </a:lnSpc>
                        <a:spcAft>
                          <a:spcPts val="800"/>
                        </a:spcAft>
                      </a:pPr>
                      <a:r>
                        <a:rPr lang="en-GB" sz="2400" b="0" dirty="0">
                          <a:effectLst/>
                          <a:latin typeface="+mn-lt"/>
                          <a:ea typeface="Calibri" panose="020F0502020204030204" pitchFamily="34" charset="0"/>
                          <a:cs typeface="Calibri" panose="020F0502020204030204" pitchFamily="34" charset="0"/>
                        </a:rPr>
                        <a:t>Summarise patient journey from previous parts (if relevant).</a:t>
                      </a:r>
                      <a:endParaRPr lang="en-GB" sz="2400" b="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0">
                          <a:effectLst/>
                          <a:latin typeface="+mn-lt"/>
                          <a:ea typeface="Calibri" panose="020F0502020204030204" pitchFamily="34" charset="0"/>
                          <a:cs typeface="Calibri" panose="020F0502020204030204" pitchFamily="34" charset="0"/>
                        </a:rPr>
                        <a:t>5 minutes </a:t>
                      </a:r>
                      <a:endParaRPr lang="en-GB" sz="2400" b="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89988996"/>
                  </a:ext>
                </a:extLst>
              </a:tr>
              <a:tr h="1177477">
                <a:tc>
                  <a:txBody>
                    <a:bodyPr/>
                    <a:lstStyle/>
                    <a:p>
                      <a:pPr>
                        <a:lnSpc>
                          <a:spcPct val="150000"/>
                        </a:lnSpc>
                        <a:spcAft>
                          <a:spcPts val="800"/>
                        </a:spcAft>
                      </a:pPr>
                      <a:r>
                        <a:rPr lang="en-GB" sz="2400" b="0" dirty="0">
                          <a:effectLst/>
                          <a:latin typeface="+mn-lt"/>
                          <a:ea typeface="Calibri" panose="020F0502020204030204" pitchFamily="34" charset="0"/>
                          <a:cs typeface="Calibri" panose="020F0502020204030204" pitchFamily="34" charset="0"/>
                        </a:rPr>
                        <a:t>Chair and Deputy Chair facilitate discussion on material. Work through tasks.</a:t>
                      </a:r>
                      <a:endParaRPr lang="en-GB" sz="2400" b="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0">
                          <a:effectLst/>
                          <a:latin typeface="+mn-lt"/>
                          <a:ea typeface="Calibri" panose="020F0502020204030204" pitchFamily="34" charset="0"/>
                          <a:cs typeface="Calibri" panose="020F0502020204030204" pitchFamily="34" charset="0"/>
                        </a:rPr>
                        <a:t>20 minutes </a:t>
                      </a:r>
                      <a:endParaRPr lang="en-GB" sz="2400" b="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58778871"/>
                  </a:ext>
                </a:extLst>
              </a:tr>
              <a:tr h="1177477">
                <a:tc>
                  <a:txBody>
                    <a:bodyPr/>
                    <a:lstStyle/>
                    <a:p>
                      <a:pPr>
                        <a:lnSpc>
                          <a:spcPct val="150000"/>
                        </a:lnSpc>
                        <a:spcAft>
                          <a:spcPts val="800"/>
                        </a:spcAft>
                      </a:pPr>
                      <a:r>
                        <a:rPr lang="en-GB" sz="2400" b="0">
                          <a:effectLst/>
                          <a:latin typeface="+mn-lt"/>
                          <a:ea typeface="Calibri" panose="020F0502020204030204" pitchFamily="34" charset="0"/>
                          <a:cs typeface="Calibri" panose="020F0502020204030204" pitchFamily="34" charset="0"/>
                        </a:rPr>
                        <a:t>Identify areas requiring research and agree group approach. </a:t>
                      </a:r>
                      <a:endParaRPr lang="en-GB" sz="2400" b="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b="0">
                          <a:effectLst/>
                          <a:latin typeface="+mn-lt"/>
                          <a:ea typeface="Calibri" panose="020F0502020204030204" pitchFamily="34" charset="0"/>
                          <a:cs typeface="Calibri" panose="020F0502020204030204" pitchFamily="34" charset="0"/>
                        </a:rPr>
                        <a:t>20 minutes </a:t>
                      </a:r>
                      <a:endParaRPr lang="en-GB" sz="2400" b="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5247624"/>
                  </a:ext>
                </a:extLst>
              </a:tr>
              <a:tr h="599682">
                <a:tc>
                  <a:txBody>
                    <a:bodyPr/>
                    <a:lstStyle/>
                    <a:p>
                      <a:pPr>
                        <a:lnSpc>
                          <a:spcPct val="150000"/>
                        </a:lnSpc>
                        <a:spcAft>
                          <a:spcPts val="800"/>
                        </a:spcAft>
                      </a:pPr>
                      <a:r>
                        <a:rPr lang="en-GB" sz="2400" b="0">
                          <a:effectLst/>
                          <a:latin typeface="+mn-lt"/>
                          <a:ea typeface="Calibri" panose="020F0502020204030204" pitchFamily="34" charset="0"/>
                          <a:cs typeface="Arial" panose="020B0604020202020204" pitchFamily="34" charset="0"/>
                        </a:rPr>
                        <a:t>Summarise main learning points and plan.</a:t>
                      </a:r>
                    </a:p>
                  </a:txBody>
                  <a:tcPr marL="68580" marR="68580" marT="0" marB="0"/>
                </a:tc>
                <a:tc>
                  <a:txBody>
                    <a:bodyPr/>
                    <a:lstStyle/>
                    <a:p>
                      <a:pPr>
                        <a:lnSpc>
                          <a:spcPct val="150000"/>
                        </a:lnSpc>
                        <a:spcAft>
                          <a:spcPts val="800"/>
                        </a:spcAft>
                      </a:pPr>
                      <a:r>
                        <a:rPr lang="en-GB" sz="2400" b="0" dirty="0">
                          <a:effectLst/>
                          <a:latin typeface="+mn-lt"/>
                          <a:ea typeface="Calibri" panose="020F0502020204030204" pitchFamily="34" charset="0"/>
                          <a:cs typeface="Calibri" panose="020F0502020204030204" pitchFamily="34" charset="0"/>
                        </a:rPr>
                        <a:t>10 minutes </a:t>
                      </a:r>
                      <a:endParaRPr lang="en-GB" sz="2400" b="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67448904"/>
                  </a:ext>
                </a:extLst>
              </a:tr>
            </a:tbl>
          </a:graphicData>
        </a:graphic>
      </p:graphicFrame>
    </p:spTree>
    <p:extLst>
      <p:ext uri="{BB962C8B-B14F-4D97-AF65-F5344CB8AC3E}">
        <p14:creationId xmlns:p14="http://schemas.microsoft.com/office/powerpoint/2010/main" val="261774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384F-DA9A-40A5-8E5B-0511254A4CBF}"/>
              </a:ext>
            </a:extLst>
          </p:cNvPr>
          <p:cNvSpPr>
            <a:spLocks noGrp="1"/>
          </p:cNvSpPr>
          <p:nvPr>
            <p:ph type="title"/>
          </p:nvPr>
        </p:nvSpPr>
        <p:spPr>
          <a:xfrm>
            <a:off x="609600" y="144000"/>
            <a:ext cx="10094912" cy="1252728"/>
          </a:xfrm>
        </p:spPr>
        <p:txBody>
          <a:bodyPr anchor="ctr">
            <a:normAutofit/>
          </a:bodyPr>
          <a:lstStyle/>
          <a:p>
            <a:r>
              <a:rPr lang="en-GB" dirty="0"/>
              <a:t>Facilitated sessions</a:t>
            </a:r>
          </a:p>
        </p:txBody>
      </p:sp>
      <p:graphicFrame>
        <p:nvGraphicFramePr>
          <p:cNvPr id="7" name="Content Placeholder 2">
            <a:extLst>
              <a:ext uri="{FF2B5EF4-FFF2-40B4-BE49-F238E27FC236}">
                <a16:creationId xmlns:a16="http://schemas.microsoft.com/office/drawing/2014/main" id="{B5D1B2BF-23EA-45B6-F0F0-0B68FE9217CE}"/>
              </a:ext>
            </a:extLst>
          </p:cNvPr>
          <p:cNvGraphicFramePr>
            <a:graphicFrameLocks noGrp="1"/>
          </p:cNvGraphicFramePr>
          <p:nvPr>
            <p:ph idx="1"/>
            <p:extLst>
              <p:ext uri="{D42A27DB-BD31-4B8C-83A1-F6EECF244321}">
                <p14:modId xmlns:p14="http://schemas.microsoft.com/office/powerpoint/2010/main" val="2151093738"/>
              </p:ext>
            </p:extLst>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640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EA93362-F812-4D71-8520-09CC59D260A0}"/>
              </a:ext>
            </a:extLst>
          </p:cNvPr>
          <p:cNvGraphicFramePr>
            <a:graphicFrameLocks noGrp="1"/>
          </p:cNvGraphicFramePr>
          <p:nvPr>
            <p:ph sz="quarter" idx="13"/>
            <p:extLst>
              <p:ext uri="{D42A27DB-BD31-4B8C-83A1-F6EECF244321}">
                <p14:modId xmlns:p14="http://schemas.microsoft.com/office/powerpoint/2010/main" val="2681611839"/>
              </p:ext>
            </p:extLst>
          </p:nvPr>
        </p:nvGraphicFramePr>
        <p:xfrm>
          <a:off x="934973" y="334389"/>
          <a:ext cx="10322053" cy="6437379"/>
        </p:xfrm>
        <a:graphic>
          <a:graphicData uri="http://schemas.openxmlformats.org/drawingml/2006/table">
            <a:tbl>
              <a:tblPr firstRow="1" firstCol="1" bandRow="1">
                <a:tableStyleId>{F5AB1C69-6EDB-4FF4-983F-18BD219EF322}</a:tableStyleId>
              </a:tblPr>
              <a:tblGrid>
                <a:gridCol w="7164145">
                  <a:extLst>
                    <a:ext uri="{9D8B030D-6E8A-4147-A177-3AD203B41FA5}">
                      <a16:colId xmlns:a16="http://schemas.microsoft.com/office/drawing/2014/main" val="2202484705"/>
                    </a:ext>
                  </a:extLst>
                </a:gridCol>
                <a:gridCol w="3157908">
                  <a:extLst>
                    <a:ext uri="{9D8B030D-6E8A-4147-A177-3AD203B41FA5}">
                      <a16:colId xmlns:a16="http://schemas.microsoft.com/office/drawing/2014/main" val="3128727956"/>
                    </a:ext>
                  </a:extLst>
                </a:gridCol>
              </a:tblGrid>
              <a:tr h="632206">
                <a:tc>
                  <a:txBody>
                    <a:bodyPr/>
                    <a:lstStyle/>
                    <a:p>
                      <a:pPr>
                        <a:lnSpc>
                          <a:spcPct val="150000"/>
                        </a:lnSpc>
                        <a:spcAft>
                          <a:spcPts val="800"/>
                        </a:spcAft>
                      </a:pPr>
                      <a:r>
                        <a:rPr lang="en-GB" sz="2400" dirty="0">
                          <a:effectLst/>
                          <a:latin typeface="+mn-lt"/>
                          <a:ea typeface="Calibri" panose="020F0502020204030204" pitchFamily="34" charset="0"/>
                          <a:cs typeface="Arial" panose="020B0604020202020204" pitchFamily="34" charset="0"/>
                        </a:rPr>
                        <a:t>Facilitated session lesson plan</a:t>
                      </a:r>
                    </a:p>
                  </a:txBody>
                  <a:tcPr marL="122793" marR="122793" marT="0" marB="0"/>
                </a:tc>
                <a:tc>
                  <a:txBody>
                    <a:bodyPr/>
                    <a:lstStyle/>
                    <a:p>
                      <a:pPr>
                        <a:lnSpc>
                          <a:spcPct val="150000"/>
                        </a:lnSpc>
                        <a:spcAft>
                          <a:spcPts val="800"/>
                        </a:spcAft>
                      </a:pPr>
                      <a:r>
                        <a:rPr lang="en-GB" sz="2400">
                          <a:effectLst/>
                          <a:latin typeface="+mn-lt"/>
                        </a:rPr>
                        <a:t>Duration </a:t>
                      </a:r>
                      <a:endParaRPr lang="en-GB" sz="2400">
                        <a:effectLst/>
                        <a:latin typeface="+mn-lt"/>
                        <a:ea typeface="Calibri" panose="020F0502020204030204" pitchFamily="34" charset="0"/>
                        <a:cs typeface="Arial" panose="020B0604020202020204" pitchFamily="34" charset="0"/>
                      </a:endParaRPr>
                    </a:p>
                  </a:txBody>
                  <a:tcPr marL="122793" marR="122793" marT="0" marB="0"/>
                </a:tc>
                <a:extLst>
                  <a:ext uri="{0D108BD9-81ED-4DB2-BD59-A6C34878D82A}">
                    <a16:rowId xmlns:a16="http://schemas.microsoft.com/office/drawing/2014/main" val="2284059371"/>
                  </a:ext>
                </a:extLst>
              </a:tr>
              <a:tr h="632206">
                <a:tc>
                  <a:txBody>
                    <a:bodyPr/>
                    <a:lstStyle/>
                    <a:p>
                      <a:pPr>
                        <a:lnSpc>
                          <a:spcPct val="150000"/>
                        </a:lnSpc>
                        <a:spcAft>
                          <a:spcPts val="800"/>
                        </a:spcAft>
                      </a:pPr>
                      <a:r>
                        <a:rPr lang="en-GB" sz="2400" b="0" dirty="0">
                          <a:effectLst/>
                          <a:latin typeface="+mn-lt"/>
                          <a:ea typeface="Calibri" panose="020F0502020204030204" pitchFamily="34" charset="0"/>
                          <a:cs typeface="Calibri" panose="020F0502020204030204" pitchFamily="34" charset="0"/>
                        </a:rPr>
                        <a:t>Introduction</a:t>
                      </a:r>
                      <a:r>
                        <a:rPr lang="en-GB" sz="2400" b="0" dirty="0">
                          <a:effectLst/>
                          <a:latin typeface="+mn-lt"/>
                          <a:ea typeface="Calibri" panose="020F0502020204030204" pitchFamily="34" charset="0"/>
                          <a:cs typeface="Arial" panose="020B0604020202020204" pitchFamily="34" charset="0"/>
                        </a:rPr>
                        <a:t>. </a:t>
                      </a:r>
                      <a:r>
                        <a:rPr lang="en-GB" sz="2400" b="0" dirty="0">
                          <a:effectLst/>
                          <a:latin typeface="+mn-lt"/>
                          <a:ea typeface="Calibri" panose="020F0502020204030204" pitchFamily="34" charset="0"/>
                          <a:cs typeface="Calibri" panose="020F0502020204030204" pitchFamily="34" charset="0"/>
                        </a:rPr>
                        <a:t>Confirm group roles, agenda and ground rules.</a:t>
                      </a:r>
                      <a:endParaRPr lang="en-GB" sz="2400" b="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a:effectLst/>
                          <a:latin typeface="+mn-lt"/>
                          <a:ea typeface="Calibri" panose="020F0502020204030204" pitchFamily="34" charset="0"/>
                          <a:cs typeface="Calibri" panose="020F0502020204030204" pitchFamily="34" charset="0"/>
                        </a:rPr>
                        <a:t>10 minutes</a:t>
                      </a:r>
                      <a:endParaRPr lang="en-GB" sz="24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1289057"/>
                  </a:ext>
                </a:extLst>
              </a:tr>
              <a:tr h="632206">
                <a:tc>
                  <a:txBody>
                    <a:bodyPr/>
                    <a:lstStyle/>
                    <a:p>
                      <a:pPr>
                        <a:lnSpc>
                          <a:spcPct val="150000"/>
                        </a:lnSpc>
                        <a:spcAft>
                          <a:spcPts val="800"/>
                        </a:spcAft>
                      </a:pPr>
                      <a:r>
                        <a:rPr lang="en-GB" sz="2400" b="0">
                          <a:effectLst/>
                          <a:latin typeface="+mn-lt"/>
                          <a:ea typeface="Calibri" panose="020F0502020204030204" pitchFamily="34" charset="0"/>
                          <a:cs typeface="Calibri" panose="020F0502020204030204" pitchFamily="34" charset="0"/>
                        </a:rPr>
                        <a:t>Summarise patient journey from previous parts and main learning points.</a:t>
                      </a:r>
                      <a:endParaRPr lang="en-GB" sz="2400" b="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a:effectLst/>
                          <a:latin typeface="+mn-lt"/>
                          <a:ea typeface="Calibri" panose="020F0502020204030204" pitchFamily="34" charset="0"/>
                          <a:cs typeface="Calibri" panose="020F0502020204030204" pitchFamily="34" charset="0"/>
                        </a:rPr>
                        <a:t>5 minutes</a:t>
                      </a:r>
                      <a:endParaRPr lang="en-GB" sz="240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37179749"/>
                  </a:ext>
                </a:extLst>
              </a:tr>
              <a:tr h="1241341">
                <a:tc>
                  <a:txBody>
                    <a:bodyPr/>
                    <a:lstStyle/>
                    <a:p>
                      <a:pPr>
                        <a:lnSpc>
                          <a:spcPct val="150000"/>
                        </a:lnSpc>
                        <a:spcAft>
                          <a:spcPts val="800"/>
                        </a:spcAft>
                      </a:pPr>
                      <a:r>
                        <a:rPr lang="en-GB" sz="2400" b="0" dirty="0">
                          <a:effectLst/>
                          <a:latin typeface="+mn-lt"/>
                          <a:ea typeface="Calibri" panose="020F0502020204030204" pitchFamily="34" charset="0"/>
                          <a:cs typeface="Calibri" panose="020F0502020204030204" pitchFamily="34" charset="0"/>
                        </a:rPr>
                        <a:t>Group discusses learning from independent session.</a:t>
                      </a:r>
                      <a:endParaRPr lang="en-GB" sz="2400" b="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dirty="0">
                          <a:effectLst/>
                          <a:latin typeface="+mn-lt"/>
                          <a:ea typeface="Calibri" panose="020F0502020204030204" pitchFamily="34" charset="0"/>
                          <a:cs typeface="Calibri" panose="020F0502020204030204" pitchFamily="34" charset="0"/>
                        </a:rPr>
                        <a:t>30-40 minutes </a:t>
                      </a:r>
                      <a:endParaRPr lang="en-GB" sz="2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04610245"/>
                  </a:ext>
                </a:extLst>
              </a:tr>
              <a:tr h="1241341">
                <a:tc>
                  <a:txBody>
                    <a:bodyPr/>
                    <a:lstStyle/>
                    <a:p>
                      <a:pPr>
                        <a:lnSpc>
                          <a:spcPct val="150000"/>
                        </a:lnSpc>
                        <a:spcAft>
                          <a:spcPts val="800"/>
                        </a:spcAft>
                      </a:pPr>
                      <a:r>
                        <a:rPr lang="en-GB" sz="2400" b="0">
                          <a:effectLst/>
                          <a:latin typeface="+mn-lt"/>
                          <a:ea typeface="Calibri" panose="020F0502020204030204" pitchFamily="34" charset="0"/>
                          <a:cs typeface="Calibri" panose="020F0502020204030204" pitchFamily="34" charset="0"/>
                        </a:rPr>
                        <a:t>Facilitator presents case development (if relevant). Chair and Deputy Chair facilitate discussion.</a:t>
                      </a:r>
                      <a:endParaRPr lang="en-GB" sz="2400" b="0">
                        <a:effectLst/>
                        <a:latin typeface="+mn-lt"/>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GB" sz="2400" dirty="0">
                          <a:effectLst/>
                          <a:latin typeface="+mn-lt"/>
                          <a:ea typeface="Calibri" panose="020F0502020204030204" pitchFamily="34" charset="0"/>
                          <a:cs typeface="Calibri" panose="020F0502020204030204" pitchFamily="34" charset="0"/>
                        </a:rPr>
                        <a:t>20 minutes </a:t>
                      </a:r>
                      <a:endParaRPr lang="en-GB" sz="2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89056784"/>
                  </a:ext>
                </a:extLst>
              </a:tr>
              <a:tr h="1241341">
                <a:tc>
                  <a:txBody>
                    <a:bodyPr/>
                    <a:lstStyle/>
                    <a:p>
                      <a:pPr>
                        <a:lnSpc>
                          <a:spcPct val="150000"/>
                        </a:lnSpc>
                        <a:spcAft>
                          <a:spcPts val="800"/>
                        </a:spcAft>
                      </a:pPr>
                      <a:r>
                        <a:rPr lang="en-GB" sz="2400" b="0" dirty="0">
                          <a:effectLst/>
                          <a:latin typeface="+mn-lt"/>
                          <a:ea typeface="Calibri" panose="020F0502020204030204" pitchFamily="34" charset="0"/>
                          <a:cs typeface="Calibri" panose="020F0502020204030204" pitchFamily="34" charset="0"/>
                        </a:rPr>
                        <a:t>Question time. </a:t>
                      </a:r>
                      <a:r>
                        <a:rPr lang="en-GB" sz="2400" b="0" dirty="0">
                          <a:effectLst/>
                          <a:latin typeface="+mn-lt"/>
                          <a:ea typeface="Calibri" panose="020F0502020204030204" pitchFamily="34" charset="0"/>
                          <a:cs typeface="Arial" panose="020B0604020202020204" pitchFamily="34" charset="0"/>
                        </a:rPr>
                        <a:t>Summarise main learning points. Revisit learning outcomes.</a:t>
                      </a:r>
                    </a:p>
                  </a:txBody>
                  <a:tcPr marL="68580" marR="68580" marT="0" marB="0"/>
                </a:tc>
                <a:tc>
                  <a:txBody>
                    <a:bodyPr/>
                    <a:lstStyle/>
                    <a:p>
                      <a:pPr>
                        <a:lnSpc>
                          <a:spcPct val="150000"/>
                        </a:lnSpc>
                        <a:spcAft>
                          <a:spcPts val="800"/>
                        </a:spcAft>
                      </a:pPr>
                      <a:r>
                        <a:rPr lang="en-GB" sz="2400" dirty="0">
                          <a:effectLst/>
                          <a:latin typeface="+mn-lt"/>
                          <a:ea typeface="Calibri" panose="020F0502020204030204" pitchFamily="34" charset="0"/>
                          <a:cs typeface="Calibri" panose="020F0502020204030204" pitchFamily="34" charset="0"/>
                        </a:rPr>
                        <a:t>10 minutes </a:t>
                      </a:r>
                      <a:endParaRPr lang="en-GB" sz="2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5730989"/>
                  </a:ext>
                </a:extLst>
              </a:tr>
            </a:tbl>
          </a:graphicData>
        </a:graphic>
      </p:graphicFrame>
    </p:spTree>
    <p:extLst>
      <p:ext uri="{BB962C8B-B14F-4D97-AF65-F5344CB8AC3E}">
        <p14:creationId xmlns:p14="http://schemas.microsoft.com/office/powerpoint/2010/main" val="150975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44000"/>
            <a:ext cx="10094912" cy="1252728"/>
          </a:xfrm>
        </p:spPr>
        <p:txBody>
          <a:bodyPr anchor="ctr">
            <a:normAutofit/>
          </a:bodyPr>
          <a:lstStyle/>
          <a:p>
            <a:r>
              <a:rPr lang="en-GB" dirty="0"/>
              <a:t>General tips for small group sessions</a:t>
            </a:r>
          </a:p>
        </p:txBody>
      </p:sp>
      <p:graphicFrame>
        <p:nvGraphicFramePr>
          <p:cNvPr id="5" name="Content Placeholder 1">
            <a:extLst>
              <a:ext uri="{FF2B5EF4-FFF2-40B4-BE49-F238E27FC236}">
                <a16:creationId xmlns:a16="http://schemas.microsoft.com/office/drawing/2014/main" id="{E7D0323F-B171-24D6-FD5A-61B5893340F0}"/>
              </a:ext>
            </a:extLst>
          </p:cNvPr>
          <p:cNvGraphicFramePr>
            <a:graphicFrameLocks noGrp="1"/>
          </p:cNvGraphicFramePr>
          <p:nvPr>
            <p:ph idx="1"/>
            <p:extLst>
              <p:ext uri="{D42A27DB-BD31-4B8C-83A1-F6EECF244321}">
                <p14:modId xmlns:p14="http://schemas.microsoft.com/office/powerpoint/2010/main" val="300677525"/>
              </p:ext>
            </p:extLst>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1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85921F-B03E-69E3-275C-8C6219060D79}"/>
              </a:ext>
            </a:extLst>
          </p:cNvPr>
          <p:cNvSpPr>
            <a:spLocks noGrp="1"/>
          </p:cNvSpPr>
          <p:nvPr>
            <p:ph type="title"/>
          </p:nvPr>
        </p:nvSpPr>
        <p:spPr>
          <a:xfrm>
            <a:off x="609600" y="144000"/>
            <a:ext cx="10094912" cy="1252728"/>
          </a:xfrm>
        </p:spPr>
        <p:txBody>
          <a:bodyPr anchor="ctr">
            <a:normAutofit/>
          </a:bodyPr>
          <a:lstStyle/>
          <a:p>
            <a:r>
              <a:rPr lang="en-GB" dirty="0"/>
              <a:t>Evaluating progress and learning </a:t>
            </a:r>
          </a:p>
        </p:txBody>
      </p:sp>
      <p:graphicFrame>
        <p:nvGraphicFramePr>
          <p:cNvPr id="5" name="Content Placeholder 1">
            <a:extLst>
              <a:ext uri="{FF2B5EF4-FFF2-40B4-BE49-F238E27FC236}">
                <a16:creationId xmlns:a16="http://schemas.microsoft.com/office/drawing/2014/main" id="{A2D5111D-C51B-3C1A-2F43-7A3606538704}"/>
              </a:ext>
            </a:extLst>
          </p:cNvPr>
          <p:cNvGraphicFramePr>
            <a:graphicFrameLocks noGrp="1"/>
          </p:cNvGraphicFramePr>
          <p:nvPr>
            <p:ph idx="1"/>
            <p:extLst>
              <p:ext uri="{D42A27DB-BD31-4B8C-83A1-F6EECF244321}">
                <p14:modId xmlns:p14="http://schemas.microsoft.com/office/powerpoint/2010/main" val="2021290465"/>
              </p:ext>
            </p:extLst>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14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FB5DC95-EDA2-1633-245A-204117728607}"/>
              </a:ext>
            </a:extLst>
          </p:cNvPr>
          <p:cNvSpPr>
            <a:spLocks noGrp="1"/>
          </p:cNvSpPr>
          <p:nvPr>
            <p:ph type="body" idx="10"/>
          </p:nvPr>
        </p:nvSpPr>
        <p:spPr/>
        <p:txBody>
          <a:bodyPr/>
          <a:lstStyle/>
          <a:p>
            <a:endParaRPr lang="en-GB"/>
          </a:p>
        </p:txBody>
      </p:sp>
      <p:sp>
        <p:nvSpPr>
          <p:cNvPr id="4" name="Title 3">
            <a:extLst>
              <a:ext uri="{FF2B5EF4-FFF2-40B4-BE49-F238E27FC236}">
                <a16:creationId xmlns:a16="http://schemas.microsoft.com/office/drawing/2014/main" id="{9F74087F-7031-E9FC-A5F4-D5153F3041E1}"/>
              </a:ext>
            </a:extLst>
          </p:cNvPr>
          <p:cNvSpPr>
            <a:spLocks noGrp="1"/>
          </p:cNvSpPr>
          <p:nvPr>
            <p:ph type="ctrTitle"/>
          </p:nvPr>
        </p:nvSpPr>
        <p:spPr/>
        <p:txBody>
          <a:bodyPr/>
          <a:lstStyle/>
          <a:p>
            <a:pPr algn="ctr"/>
            <a:r>
              <a:rPr lang="en-GB" dirty="0"/>
              <a:t>Case overviews </a:t>
            </a:r>
          </a:p>
        </p:txBody>
      </p:sp>
    </p:spTree>
    <p:extLst>
      <p:ext uri="{BB962C8B-B14F-4D97-AF65-F5344CB8AC3E}">
        <p14:creationId xmlns:p14="http://schemas.microsoft.com/office/powerpoint/2010/main" val="34061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799DC-AB11-37D4-052C-199E84F71EF2}"/>
              </a:ext>
            </a:extLst>
          </p:cNvPr>
          <p:cNvSpPr>
            <a:spLocks noGrp="1"/>
          </p:cNvSpPr>
          <p:nvPr>
            <p:ph type="title"/>
          </p:nvPr>
        </p:nvSpPr>
        <p:spPr>
          <a:xfrm>
            <a:off x="609600" y="144000"/>
            <a:ext cx="10094912" cy="1252728"/>
          </a:xfrm>
        </p:spPr>
        <p:txBody>
          <a:bodyPr anchor="ctr">
            <a:normAutofit/>
          </a:bodyPr>
          <a:lstStyle/>
          <a:p>
            <a:r>
              <a:rPr lang="en-GB" dirty="0"/>
              <a:t>Case 1</a:t>
            </a:r>
          </a:p>
        </p:txBody>
      </p:sp>
      <p:graphicFrame>
        <p:nvGraphicFramePr>
          <p:cNvPr id="17" name="Content Placeholder 12">
            <a:extLst>
              <a:ext uri="{FF2B5EF4-FFF2-40B4-BE49-F238E27FC236}">
                <a16:creationId xmlns:a16="http://schemas.microsoft.com/office/drawing/2014/main" id="{61AD060E-C0B0-0B2A-7FA4-A72167CF7E3D}"/>
              </a:ext>
            </a:extLst>
          </p:cNvPr>
          <p:cNvGraphicFramePr>
            <a:graphicFrameLocks noGrp="1"/>
          </p:cNvGraphicFramePr>
          <p:nvPr>
            <p:ph idx="1"/>
          </p:nvPr>
        </p:nvGraphicFramePr>
        <p:xfrm>
          <a:off x="902743" y="1800001"/>
          <a:ext cx="10596530" cy="2492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descr="Bengali Woman stock photo">
            <a:extLst>
              <a:ext uri="{FF2B5EF4-FFF2-40B4-BE49-F238E27FC236}">
                <a16:creationId xmlns:a16="http://schemas.microsoft.com/office/drawing/2014/main" id="{0E029198-9C8D-B26D-974E-4DD16A7741D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43044" y="4510246"/>
            <a:ext cx="3305911" cy="2203754"/>
          </a:xfrm>
          <a:prstGeom prst="rect">
            <a:avLst/>
          </a:prstGeom>
          <a:noFill/>
        </p:spPr>
      </p:pic>
    </p:spTree>
    <p:extLst>
      <p:ext uri="{BB962C8B-B14F-4D97-AF65-F5344CB8AC3E}">
        <p14:creationId xmlns:p14="http://schemas.microsoft.com/office/powerpoint/2010/main" val="5066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C206-500C-4504-9983-6BDD98570626}"/>
              </a:ext>
            </a:extLst>
          </p:cNvPr>
          <p:cNvSpPr>
            <a:spLocks noGrp="1"/>
          </p:cNvSpPr>
          <p:nvPr>
            <p:ph type="title"/>
          </p:nvPr>
        </p:nvSpPr>
        <p:spPr>
          <a:xfrm>
            <a:off x="609600" y="144000"/>
            <a:ext cx="10094912" cy="1252728"/>
          </a:xfrm>
        </p:spPr>
        <p:txBody>
          <a:bodyPr anchor="ctr">
            <a:normAutofit/>
          </a:bodyPr>
          <a:lstStyle/>
          <a:p>
            <a:r>
              <a:rPr lang="en-GB"/>
              <a:t>Year 3 Overview</a:t>
            </a:r>
          </a:p>
        </p:txBody>
      </p:sp>
      <p:graphicFrame>
        <p:nvGraphicFramePr>
          <p:cNvPr id="5" name="Content Placeholder 2">
            <a:extLst>
              <a:ext uri="{FF2B5EF4-FFF2-40B4-BE49-F238E27FC236}">
                <a16:creationId xmlns:a16="http://schemas.microsoft.com/office/drawing/2014/main" id="{BA32F7E1-B3E0-4481-A3B9-BD3B8D341CC0}"/>
              </a:ext>
            </a:extLst>
          </p:cNvPr>
          <p:cNvGraphicFramePr>
            <a:graphicFrameLocks noGrp="1"/>
          </p:cNvGraphicFramePr>
          <p:nvPr>
            <p:ph idx="1"/>
            <p:extLst>
              <p:ext uri="{D42A27DB-BD31-4B8C-83A1-F6EECF244321}">
                <p14:modId xmlns:p14="http://schemas.microsoft.com/office/powerpoint/2010/main" val="4079148814"/>
              </p:ext>
            </p:extLst>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242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22129E-7725-3D1B-D361-1C1FB2B73B9C}"/>
              </a:ext>
            </a:extLst>
          </p:cNvPr>
          <p:cNvSpPr>
            <a:spLocks noGrp="1"/>
          </p:cNvSpPr>
          <p:nvPr>
            <p:ph type="title"/>
          </p:nvPr>
        </p:nvSpPr>
        <p:spPr>
          <a:xfrm>
            <a:off x="609600" y="144000"/>
            <a:ext cx="10094400" cy="1252800"/>
          </a:xfrm>
        </p:spPr>
        <p:txBody>
          <a:bodyPr anchor="ctr">
            <a:normAutofit/>
          </a:bodyPr>
          <a:lstStyle/>
          <a:p>
            <a:r>
              <a:rPr lang="en-GB" dirty="0"/>
              <a:t>Case 1</a:t>
            </a:r>
          </a:p>
        </p:txBody>
      </p:sp>
      <p:sp>
        <p:nvSpPr>
          <p:cNvPr id="4" name="Text Placeholder 3">
            <a:extLst>
              <a:ext uri="{FF2B5EF4-FFF2-40B4-BE49-F238E27FC236}">
                <a16:creationId xmlns:a16="http://schemas.microsoft.com/office/drawing/2014/main" id="{74CD7BD9-F73F-44E0-D1DD-534356441D0D}"/>
              </a:ext>
            </a:extLst>
          </p:cNvPr>
          <p:cNvSpPr>
            <a:spLocks noGrp="1"/>
          </p:cNvSpPr>
          <p:nvPr>
            <p:ph type="body" idx="1"/>
          </p:nvPr>
        </p:nvSpPr>
        <p:spPr>
          <a:xfrm>
            <a:off x="902208" y="1800000"/>
            <a:ext cx="5096256" cy="589072"/>
          </a:xfrm>
        </p:spPr>
        <p:txBody>
          <a:bodyPr anchor="ctr">
            <a:normAutofit/>
          </a:bodyPr>
          <a:lstStyle/>
          <a:p>
            <a:pPr algn="ctr"/>
            <a:r>
              <a:rPr lang="en-GB" b="1" dirty="0">
                <a:solidFill>
                  <a:schemeClr val="accent2"/>
                </a:solidFill>
              </a:rPr>
              <a:t>Part 1: Altered bowel habit </a:t>
            </a:r>
          </a:p>
        </p:txBody>
      </p:sp>
      <p:sp>
        <p:nvSpPr>
          <p:cNvPr id="6" name="Text Placeholder 5">
            <a:extLst>
              <a:ext uri="{FF2B5EF4-FFF2-40B4-BE49-F238E27FC236}">
                <a16:creationId xmlns:a16="http://schemas.microsoft.com/office/drawing/2014/main" id="{448BE351-C8F8-BC8D-73C5-FE61BE70BE89}"/>
              </a:ext>
            </a:extLst>
          </p:cNvPr>
          <p:cNvSpPr>
            <a:spLocks noGrp="1"/>
          </p:cNvSpPr>
          <p:nvPr>
            <p:ph type="body" sz="quarter" idx="3"/>
          </p:nvPr>
        </p:nvSpPr>
        <p:spPr>
          <a:xfrm>
            <a:off x="6197600" y="1800000"/>
            <a:ext cx="5096256" cy="589072"/>
          </a:xfrm>
        </p:spPr>
        <p:txBody>
          <a:bodyPr anchor="ctr">
            <a:normAutofit/>
          </a:bodyPr>
          <a:lstStyle/>
          <a:p>
            <a:pPr algn="ctr">
              <a:lnSpc>
                <a:spcPct val="140000"/>
              </a:lnSpc>
            </a:pPr>
            <a:r>
              <a:rPr lang="en-GB" sz="2000" b="1" dirty="0">
                <a:solidFill>
                  <a:schemeClr val="accent2"/>
                </a:solidFill>
              </a:rPr>
              <a:t>Part 2: </a:t>
            </a:r>
            <a:r>
              <a:rPr lang="en-GB" sz="2000" b="1" dirty="0">
                <a:solidFill>
                  <a:schemeClr val="accent2"/>
                </a:solidFill>
                <a:effectLst/>
              </a:rPr>
              <a:t>Peri-operative care and complications </a:t>
            </a:r>
            <a:endParaRPr lang="en-GB" sz="2000" b="1" dirty="0">
              <a:solidFill>
                <a:schemeClr val="accent2"/>
              </a:solidFill>
            </a:endParaRPr>
          </a:p>
        </p:txBody>
      </p:sp>
      <p:graphicFrame>
        <p:nvGraphicFramePr>
          <p:cNvPr id="19" name="Content Placeholder 4">
            <a:extLst>
              <a:ext uri="{FF2B5EF4-FFF2-40B4-BE49-F238E27FC236}">
                <a16:creationId xmlns:a16="http://schemas.microsoft.com/office/drawing/2014/main" id="{811DA054-9D51-B177-28D2-249A4E932000}"/>
              </a:ext>
            </a:extLst>
          </p:cNvPr>
          <p:cNvGraphicFramePr>
            <a:graphicFrameLocks noGrp="1"/>
          </p:cNvGraphicFramePr>
          <p:nvPr>
            <p:ph sz="half" idx="2"/>
            <p:extLst>
              <p:ext uri="{D42A27DB-BD31-4B8C-83A1-F6EECF244321}">
                <p14:modId xmlns:p14="http://schemas.microsoft.com/office/powerpoint/2010/main" val="223233082"/>
              </p:ext>
            </p:extLst>
          </p:nvPr>
        </p:nvGraphicFramePr>
        <p:xfrm>
          <a:off x="903110" y="2389071"/>
          <a:ext cx="5093407"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Content Placeholder 4">
            <a:extLst>
              <a:ext uri="{FF2B5EF4-FFF2-40B4-BE49-F238E27FC236}">
                <a16:creationId xmlns:a16="http://schemas.microsoft.com/office/drawing/2014/main" id="{418162A5-FE85-1318-675F-D6959A385197}"/>
              </a:ext>
            </a:extLst>
          </p:cNvPr>
          <p:cNvGraphicFramePr>
            <a:graphicFrameLocks/>
          </p:cNvGraphicFramePr>
          <p:nvPr>
            <p:extLst>
              <p:ext uri="{D42A27DB-BD31-4B8C-83A1-F6EECF244321}">
                <p14:modId xmlns:p14="http://schemas.microsoft.com/office/powerpoint/2010/main" val="552086133"/>
              </p:ext>
            </p:extLst>
          </p:nvPr>
        </p:nvGraphicFramePr>
        <p:xfrm>
          <a:off x="6195485" y="2398929"/>
          <a:ext cx="5093407" cy="414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0" name="Picture 19" descr="Bengali Woman stock photo">
            <a:extLst>
              <a:ext uri="{FF2B5EF4-FFF2-40B4-BE49-F238E27FC236}">
                <a16:creationId xmlns:a16="http://schemas.microsoft.com/office/drawing/2014/main" id="{D7DD5408-F4FF-A73C-5CFA-909D7A74BFA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857984" y="-109218"/>
            <a:ext cx="2334016" cy="1555879"/>
          </a:xfrm>
          <a:prstGeom prst="rect">
            <a:avLst/>
          </a:prstGeom>
          <a:noFill/>
        </p:spPr>
      </p:pic>
    </p:spTree>
    <p:extLst>
      <p:ext uri="{BB962C8B-B14F-4D97-AF65-F5344CB8AC3E}">
        <p14:creationId xmlns:p14="http://schemas.microsoft.com/office/powerpoint/2010/main" val="1650004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799DC-AB11-37D4-052C-199E84F71EF2}"/>
              </a:ext>
            </a:extLst>
          </p:cNvPr>
          <p:cNvSpPr>
            <a:spLocks noGrp="1"/>
          </p:cNvSpPr>
          <p:nvPr>
            <p:ph type="title"/>
          </p:nvPr>
        </p:nvSpPr>
        <p:spPr/>
        <p:txBody>
          <a:bodyPr/>
          <a:lstStyle/>
          <a:p>
            <a:r>
              <a:rPr lang="en-GB" dirty="0"/>
              <a:t>Case 2</a:t>
            </a:r>
          </a:p>
        </p:txBody>
      </p:sp>
      <p:pic>
        <p:nvPicPr>
          <p:cNvPr id="8" name="Picture 7" descr="A yellow truck parked outside a building&#10;&#10;Description automatically generated with low confidence">
            <a:extLst>
              <a:ext uri="{FF2B5EF4-FFF2-40B4-BE49-F238E27FC236}">
                <a16:creationId xmlns:a16="http://schemas.microsoft.com/office/drawing/2014/main" id="{70A7C90E-7D7A-DD9E-FAEA-D566A02E0ED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1421" y="4618181"/>
            <a:ext cx="3369158" cy="1888013"/>
          </a:xfrm>
          <a:prstGeom prst="rect">
            <a:avLst/>
          </a:prstGeom>
          <a:noFill/>
          <a:ln>
            <a:noFill/>
          </a:ln>
        </p:spPr>
      </p:pic>
      <p:graphicFrame>
        <p:nvGraphicFramePr>
          <p:cNvPr id="17" name="Content Placeholder 12">
            <a:extLst>
              <a:ext uri="{FF2B5EF4-FFF2-40B4-BE49-F238E27FC236}">
                <a16:creationId xmlns:a16="http://schemas.microsoft.com/office/drawing/2014/main" id="{93E9DE43-39ED-1B50-B996-76D03719DA11}"/>
              </a:ext>
            </a:extLst>
          </p:cNvPr>
          <p:cNvGraphicFramePr>
            <a:graphicFrameLocks/>
          </p:cNvGraphicFramePr>
          <p:nvPr>
            <p:extLst>
              <p:ext uri="{D42A27DB-BD31-4B8C-83A1-F6EECF244321}">
                <p14:modId xmlns:p14="http://schemas.microsoft.com/office/powerpoint/2010/main" val="657526789"/>
              </p:ext>
            </p:extLst>
          </p:nvPr>
        </p:nvGraphicFramePr>
        <p:xfrm>
          <a:off x="902743" y="1800001"/>
          <a:ext cx="10596530" cy="2492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521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B500-8705-7B55-7B81-846D79B51E1B}"/>
              </a:ext>
            </a:extLst>
          </p:cNvPr>
          <p:cNvSpPr>
            <a:spLocks noGrp="1"/>
          </p:cNvSpPr>
          <p:nvPr>
            <p:ph type="title"/>
          </p:nvPr>
        </p:nvSpPr>
        <p:spPr>
          <a:xfrm>
            <a:off x="609600" y="144000"/>
            <a:ext cx="10094400" cy="1252800"/>
          </a:xfrm>
        </p:spPr>
        <p:txBody>
          <a:bodyPr anchor="ctr">
            <a:normAutofit/>
          </a:bodyPr>
          <a:lstStyle/>
          <a:p>
            <a:r>
              <a:rPr lang="en-GB" dirty="0"/>
              <a:t>Case 2</a:t>
            </a:r>
          </a:p>
        </p:txBody>
      </p:sp>
      <p:sp>
        <p:nvSpPr>
          <p:cNvPr id="3" name="Text Placeholder 2">
            <a:extLst>
              <a:ext uri="{FF2B5EF4-FFF2-40B4-BE49-F238E27FC236}">
                <a16:creationId xmlns:a16="http://schemas.microsoft.com/office/drawing/2014/main" id="{3570B0B0-A7C0-3E2F-A313-B23C23855F8A}"/>
              </a:ext>
            </a:extLst>
          </p:cNvPr>
          <p:cNvSpPr>
            <a:spLocks noGrp="1"/>
          </p:cNvSpPr>
          <p:nvPr>
            <p:ph type="body" idx="1"/>
          </p:nvPr>
        </p:nvSpPr>
        <p:spPr>
          <a:xfrm>
            <a:off x="609600" y="1800000"/>
            <a:ext cx="5588000" cy="589072"/>
          </a:xfrm>
        </p:spPr>
        <p:txBody>
          <a:bodyPr anchor="ctr">
            <a:noAutofit/>
          </a:bodyPr>
          <a:lstStyle/>
          <a:p>
            <a:r>
              <a:rPr lang="en-GB" b="1" dirty="0">
                <a:solidFill>
                  <a:schemeClr val="accent2"/>
                </a:solidFill>
              </a:rPr>
              <a:t>Part 1: </a:t>
            </a:r>
            <a:r>
              <a:rPr lang="en-GB" b="1" dirty="0">
                <a:solidFill>
                  <a:schemeClr val="accent2"/>
                </a:solidFill>
                <a:effectLst/>
              </a:rPr>
              <a:t>Emergency department admission</a:t>
            </a:r>
            <a:endParaRPr lang="en-GB" b="1" dirty="0">
              <a:solidFill>
                <a:schemeClr val="accent2"/>
              </a:solidFill>
            </a:endParaRPr>
          </a:p>
        </p:txBody>
      </p:sp>
      <p:sp>
        <p:nvSpPr>
          <p:cNvPr id="5" name="Text Placeholder 4">
            <a:extLst>
              <a:ext uri="{FF2B5EF4-FFF2-40B4-BE49-F238E27FC236}">
                <a16:creationId xmlns:a16="http://schemas.microsoft.com/office/drawing/2014/main" id="{7D50C8CF-D191-D30B-2C3F-CC1E90B27B2D}"/>
              </a:ext>
            </a:extLst>
          </p:cNvPr>
          <p:cNvSpPr>
            <a:spLocks noGrp="1"/>
          </p:cNvSpPr>
          <p:nvPr>
            <p:ph type="body" sz="quarter" idx="3"/>
          </p:nvPr>
        </p:nvSpPr>
        <p:spPr>
          <a:xfrm>
            <a:off x="6197599" y="1800000"/>
            <a:ext cx="5585885" cy="589072"/>
          </a:xfrm>
        </p:spPr>
        <p:txBody>
          <a:bodyPr anchor="ctr">
            <a:normAutofit/>
          </a:bodyPr>
          <a:lstStyle/>
          <a:p>
            <a:r>
              <a:rPr lang="en-GB" b="1" dirty="0">
                <a:solidFill>
                  <a:schemeClr val="accent2"/>
                </a:solidFill>
              </a:rPr>
              <a:t>Part 2: </a:t>
            </a:r>
            <a:r>
              <a:rPr lang="en-GB" b="1" dirty="0">
                <a:solidFill>
                  <a:schemeClr val="accent2"/>
                </a:solidFill>
                <a:effectLst/>
              </a:rPr>
              <a:t>Discharge from Acute Medical Unit</a:t>
            </a:r>
            <a:endParaRPr lang="en-GB" b="1" dirty="0">
              <a:solidFill>
                <a:schemeClr val="accent2"/>
              </a:solidFill>
            </a:endParaRPr>
          </a:p>
        </p:txBody>
      </p:sp>
      <p:graphicFrame>
        <p:nvGraphicFramePr>
          <p:cNvPr id="8" name="Content Placeholder 3">
            <a:extLst>
              <a:ext uri="{FF2B5EF4-FFF2-40B4-BE49-F238E27FC236}">
                <a16:creationId xmlns:a16="http://schemas.microsoft.com/office/drawing/2014/main" id="{C77D7DEF-685D-6EF1-D87C-8E36CA0DD65E}"/>
              </a:ext>
            </a:extLst>
          </p:cNvPr>
          <p:cNvGraphicFramePr>
            <a:graphicFrameLocks noGrp="1"/>
          </p:cNvGraphicFramePr>
          <p:nvPr>
            <p:ph sz="half" idx="2"/>
            <p:extLst>
              <p:ext uri="{D42A27DB-BD31-4B8C-83A1-F6EECF244321}">
                <p14:modId xmlns:p14="http://schemas.microsoft.com/office/powerpoint/2010/main" val="2585653864"/>
              </p:ext>
            </p:extLst>
          </p:nvPr>
        </p:nvGraphicFramePr>
        <p:xfrm>
          <a:off x="903110" y="2389071"/>
          <a:ext cx="5093407"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3">
            <a:extLst>
              <a:ext uri="{FF2B5EF4-FFF2-40B4-BE49-F238E27FC236}">
                <a16:creationId xmlns:a16="http://schemas.microsoft.com/office/drawing/2014/main" id="{2A7940F2-5D28-C6E1-F2C0-0022B4FC8AE8}"/>
              </a:ext>
            </a:extLst>
          </p:cNvPr>
          <p:cNvGraphicFramePr>
            <a:graphicFrameLocks/>
          </p:cNvGraphicFramePr>
          <p:nvPr>
            <p:extLst>
              <p:ext uri="{D42A27DB-BD31-4B8C-83A1-F6EECF244321}">
                <p14:modId xmlns:p14="http://schemas.microsoft.com/office/powerpoint/2010/main" val="2521228950"/>
              </p:ext>
            </p:extLst>
          </p:nvPr>
        </p:nvGraphicFramePr>
        <p:xfrm>
          <a:off x="6195485" y="2389070"/>
          <a:ext cx="5093407" cy="414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11" descr="A yellow truck parked outside a building&#10;&#10;Description automatically generated with low confidence">
            <a:extLst>
              <a:ext uri="{FF2B5EF4-FFF2-40B4-BE49-F238E27FC236}">
                <a16:creationId xmlns:a16="http://schemas.microsoft.com/office/drawing/2014/main" id="{3EA0E20B-F7D4-68AF-47FC-6D991001C9A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95145" y="-1"/>
            <a:ext cx="2496855" cy="1399191"/>
          </a:xfrm>
          <a:prstGeom prst="rect">
            <a:avLst/>
          </a:prstGeom>
          <a:noFill/>
          <a:ln>
            <a:noFill/>
          </a:ln>
        </p:spPr>
      </p:pic>
    </p:spTree>
    <p:extLst>
      <p:ext uri="{BB962C8B-B14F-4D97-AF65-F5344CB8AC3E}">
        <p14:creationId xmlns:p14="http://schemas.microsoft.com/office/powerpoint/2010/main" val="1241014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799DC-AB11-37D4-052C-199E84F71EF2}"/>
              </a:ext>
            </a:extLst>
          </p:cNvPr>
          <p:cNvSpPr>
            <a:spLocks noGrp="1"/>
          </p:cNvSpPr>
          <p:nvPr>
            <p:ph type="title"/>
          </p:nvPr>
        </p:nvSpPr>
        <p:spPr/>
        <p:txBody>
          <a:bodyPr/>
          <a:lstStyle/>
          <a:p>
            <a:r>
              <a:rPr lang="en-GB" dirty="0"/>
              <a:t>Case 3</a:t>
            </a:r>
          </a:p>
        </p:txBody>
      </p:sp>
      <p:pic>
        <p:nvPicPr>
          <p:cNvPr id="7" name="Picture 6">
            <a:extLst>
              <a:ext uri="{FF2B5EF4-FFF2-40B4-BE49-F238E27FC236}">
                <a16:creationId xmlns:a16="http://schemas.microsoft.com/office/drawing/2014/main" id="{10D4DC74-F054-D714-9204-55E8560FEDD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10633" y="4500006"/>
            <a:ext cx="2370733" cy="2213994"/>
          </a:xfrm>
          <a:prstGeom prst="rect">
            <a:avLst/>
          </a:prstGeom>
          <a:noFill/>
        </p:spPr>
      </p:pic>
      <p:graphicFrame>
        <p:nvGraphicFramePr>
          <p:cNvPr id="16" name="Content Placeholder 12">
            <a:extLst>
              <a:ext uri="{FF2B5EF4-FFF2-40B4-BE49-F238E27FC236}">
                <a16:creationId xmlns:a16="http://schemas.microsoft.com/office/drawing/2014/main" id="{75ABAEAE-4BBB-65CA-3983-30895461B8B4}"/>
              </a:ext>
            </a:extLst>
          </p:cNvPr>
          <p:cNvGraphicFramePr>
            <a:graphicFrameLocks/>
          </p:cNvGraphicFramePr>
          <p:nvPr/>
        </p:nvGraphicFramePr>
        <p:xfrm>
          <a:off x="902743" y="1800001"/>
          <a:ext cx="10596530" cy="2492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469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B500-8705-7B55-7B81-846D79B51E1B}"/>
              </a:ext>
            </a:extLst>
          </p:cNvPr>
          <p:cNvSpPr>
            <a:spLocks noGrp="1"/>
          </p:cNvSpPr>
          <p:nvPr>
            <p:ph type="title"/>
          </p:nvPr>
        </p:nvSpPr>
        <p:spPr>
          <a:xfrm>
            <a:off x="609600" y="144000"/>
            <a:ext cx="10094400" cy="1252800"/>
          </a:xfrm>
        </p:spPr>
        <p:txBody>
          <a:bodyPr anchor="ctr">
            <a:normAutofit/>
          </a:bodyPr>
          <a:lstStyle/>
          <a:p>
            <a:r>
              <a:rPr lang="en-GB" dirty="0"/>
              <a:t>Case 3</a:t>
            </a:r>
          </a:p>
        </p:txBody>
      </p:sp>
      <p:sp>
        <p:nvSpPr>
          <p:cNvPr id="3" name="Text Placeholder 2">
            <a:extLst>
              <a:ext uri="{FF2B5EF4-FFF2-40B4-BE49-F238E27FC236}">
                <a16:creationId xmlns:a16="http://schemas.microsoft.com/office/drawing/2014/main" id="{3570B0B0-A7C0-3E2F-A313-B23C23855F8A}"/>
              </a:ext>
            </a:extLst>
          </p:cNvPr>
          <p:cNvSpPr>
            <a:spLocks noGrp="1"/>
          </p:cNvSpPr>
          <p:nvPr>
            <p:ph type="body" idx="1"/>
          </p:nvPr>
        </p:nvSpPr>
        <p:spPr>
          <a:xfrm>
            <a:off x="902208" y="1800000"/>
            <a:ext cx="5096256" cy="589072"/>
          </a:xfrm>
        </p:spPr>
        <p:txBody>
          <a:bodyPr anchor="ctr">
            <a:normAutofit/>
          </a:bodyPr>
          <a:lstStyle/>
          <a:p>
            <a:r>
              <a:rPr lang="en-GB" b="1" dirty="0">
                <a:solidFill>
                  <a:schemeClr val="accent2"/>
                </a:solidFill>
              </a:rPr>
              <a:t>Part 1: </a:t>
            </a:r>
            <a:r>
              <a:rPr lang="en-GB" b="1" dirty="0">
                <a:solidFill>
                  <a:schemeClr val="accent2"/>
                </a:solidFill>
                <a:effectLst/>
              </a:rPr>
              <a:t>Back and flank pain</a:t>
            </a:r>
            <a:endParaRPr lang="en-GB" b="1" dirty="0">
              <a:solidFill>
                <a:schemeClr val="accent2"/>
              </a:solidFill>
            </a:endParaRPr>
          </a:p>
        </p:txBody>
      </p:sp>
      <p:sp>
        <p:nvSpPr>
          <p:cNvPr id="5" name="Text Placeholder 4">
            <a:extLst>
              <a:ext uri="{FF2B5EF4-FFF2-40B4-BE49-F238E27FC236}">
                <a16:creationId xmlns:a16="http://schemas.microsoft.com/office/drawing/2014/main" id="{7D50C8CF-D191-D30B-2C3F-CC1E90B27B2D}"/>
              </a:ext>
            </a:extLst>
          </p:cNvPr>
          <p:cNvSpPr>
            <a:spLocks noGrp="1"/>
          </p:cNvSpPr>
          <p:nvPr>
            <p:ph type="body" sz="quarter" idx="3"/>
          </p:nvPr>
        </p:nvSpPr>
        <p:spPr>
          <a:xfrm>
            <a:off x="6197600" y="1800000"/>
            <a:ext cx="5096256" cy="589072"/>
          </a:xfrm>
        </p:spPr>
        <p:txBody>
          <a:bodyPr anchor="ctr">
            <a:normAutofit/>
          </a:bodyPr>
          <a:lstStyle/>
          <a:p>
            <a:r>
              <a:rPr lang="en-GB" b="1" dirty="0">
                <a:solidFill>
                  <a:schemeClr val="accent2"/>
                </a:solidFill>
              </a:rPr>
              <a:t>Part 2: </a:t>
            </a:r>
            <a:r>
              <a:rPr lang="en-GB" b="1" dirty="0">
                <a:solidFill>
                  <a:schemeClr val="accent2"/>
                </a:solidFill>
                <a:effectLst/>
              </a:rPr>
              <a:t>Dyspnoea</a:t>
            </a:r>
            <a:endParaRPr lang="en-GB" b="1" dirty="0">
              <a:solidFill>
                <a:schemeClr val="accent2"/>
              </a:solidFill>
            </a:endParaRPr>
          </a:p>
        </p:txBody>
      </p:sp>
      <p:graphicFrame>
        <p:nvGraphicFramePr>
          <p:cNvPr id="8" name="Content Placeholder 3">
            <a:extLst>
              <a:ext uri="{FF2B5EF4-FFF2-40B4-BE49-F238E27FC236}">
                <a16:creationId xmlns:a16="http://schemas.microsoft.com/office/drawing/2014/main" id="{4172B1B4-EC97-A1F9-E32B-B9A11612CD66}"/>
              </a:ext>
            </a:extLst>
          </p:cNvPr>
          <p:cNvGraphicFramePr>
            <a:graphicFrameLocks noGrp="1"/>
          </p:cNvGraphicFramePr>
          <p:nvPr>
            <p:ph sz="quarter" idx="4"/>
            <p:extLst>
              <p:ext uri="{D42A27DB-BD31-4B8C-83A1-F6EECF244321}">
                <p14:modId xmlns:p14="http://schemas.microsoft.com/office/powerpoint/2010/main" val="3874335474"/>
              </p:ext>
            </p:extLst>
          </p:nvPr>
        </p:nvGraphicFramePr>
        <p:xfrm>
          <a:off x="902208" y="2398929"/>
          <a:ext cx="5096256"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3">
            <a:extLst>
              <a:ext uri="{FF2B5EF4-FFF2-40B4-BE49-F238E27FC236}">
                <a16:creationId xmlns:a16="http://schemas.microsoft.com/office/drawing/2014/main" id="{CED56FC0-B760-1A76-BF95-2DA415F7E580}"/>
              </a:ext>
            </a:extLst>
          </p:cNvPr>
          <p:cNvGraphicFramePr>
            <a:graphicFrameLocks/>
          </p:cNvGraphicFramePr>
          <p:nvPr>
            <p:extLst>
              <p:ext uri="{D42A27DB-BD31-4B8C-83A1-F6EECF244321}">
                <p14:modId xmlns:p14="http://schemas.microsoft.com/office/powerpoint/2010/main" val="3286822443"/>
              </p:ext>
            </p:extLst>
          </p:nvPr>
        </p:nvGraphicFramePr>
        <p:xfrm>
          <a:off x="6197600" y="2398929"/>
          <a:ext cx="5096256" cy="414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11">
            <a:extLst>
              <a:ext uri="{FF2B5EF4-FFF2-40B4-BE49-F238E27FC236}">
                <a16:creationId xmlns:a16="http://schemas.microsoft.com/office/drawing/2014/main" id="{91CE8B00-7816-EFBE-2E2C-7722BE43E7DB}"/>
              </a:ext>
              <a:ext uri="{C183D7F6-B498-43B3-948B-1728B52AA6E4}">
                <adec:decorative xmlns:adec="http://schemas.microsoft.com/office/drawing/2017/decorative" val="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auto">
          <a:xfrm>
            <a:off x="10704000" y="0"/>
            <a:ext cx="1531088" cy="1429861"/>
          </a:xfrm>
          <a:prstGeom prst="rect">
            <a:avLst/>
          </a:prstGeom>
          <a:noFill/>
        </p:spPr>
      </p:pic>
    </p:spTree>
    <p:extLst>
      <p:ext uri="{BB962C8B-B14F-4D97-AF65-F5344CB8AC3E}">
        <p14:creationId xmlns:p14="http://schemas.microsoft.com/office/powerpoint/2010/main" val="2995279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799DC-AB11-37D4-052C-199E84F71EF2}"/>
              </a:ext>
            </a:extLst>
          </p:cNvPr>
          <p:cNvSpPr>
            <a:spLocks noGrp="1"/>
          </p:cNvSpPr>
          <p:nvPr>
            <p:ph type="title"/>
          </p:nvPr>
        </p:nvSpPr>
        <p:spPr/>
        <p:txBody>
          <a:bodyPr/>
          <a:lstStyle/>
          <a:p>
            <a:r>
              <a:rPr lang="en-GB" dirty="0"/>
              <a:t>Case 4</a:t>
            </a:r>
          </a:p>
        </p:txBody>
      </p:sp>
      <p:pic>
        <p:nvPicPr>
          <p:cNvPr id="7" name="Picture 6" descr="Assorted pills and tablets">
            <a:extLst>
              <a:ext uri="{FF2B5EF4-FFF2-40B4-BE49-F238E27FC236}">
                <a16:creationId xmlns:a16="http://schemas.microsoft.com/office/drawing/2014/main" id="{F5056EC3-B5B3-62E7-B1A8-3BE188C16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022" y="4451776"/>
            <a:ext cx="3195955" cy="2130425"/>
          </a:xfrm>
          <a:prstGeom prst="rect">
            <a:avLst/>
          </a:prstGeom>
        </p:spPr>
      </p:pic>
      <p:graphicFrame>
        <p:nvGraphicFramePr>
          <p:cNvPr id="16" name="Content Placeholder 12">
            <a:extLst>
              <a:ext uri="{FF2B5EF4-FFF2-40B4-BE49-F238E27FC236}">
                <a16:creationId xmlns:a16="http://schemas.microsoft.com/office/drawing/2014/main" id="{00AFBCF8-1A08-2FA5-5833-7952586A7C6C}"/>
              </a:ext>
            </a:extLst>
          </p:cNvPr>
          <p:cNvGraphicFramePr>
            <a:graphicFrameLocks/>
          </p:cNvGraphicFramePr>
          <p:nvPr/>
        </p:nvGraphicFramePr>
        <p:xfrm>
          <a:off x="902743" y="1800001"/>
          <a:ext cx="10596530" cy="2492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657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B500-8705-7B55-7B81-846D79B51E1B}"/>
              </a:ext>
            </a:extLst>
          </p:cNvPr>
          <p:cNvSpPr>
            <a:spLocks noGrp="1"/>
          </p:cNvSpPr>
          <p:nvPr>
            <p:ph type="title"/>
          </p:nvPr>
        </p:nvSpPr>
        <p:spPr>
          <a:xfrm>
            <a:off x="609600" y="144000"/>
            <a:ext cx="10094400" cy="1252800"/>
          </a:xfrm>
        </p:spPr>
        <p:txBody>
          <a:bodyPr anchor="ctr">
            <a:normAutofit/>
          </a:bodyPr>
          <a:lstStyle/>
          <a:p>
            <a:r>
              <a:rPr lang="en-GB" dirty="0"/>
              <a:t>Case 4</a:t>
            </a:r>
          </a:p>
        </p:txBody>
      </p:sp>
      <p:sp>
        <p:nvSpPr>
          <p:cNvPr id="3" name="Text Placeholder 2">
            <a:extLst>
              <a:ext uri="{FF2B5EF4-FFF2-40B4-BE49-F238E27FC236}">
                <a16:creationId xmlns:a16="http://schemas.microsoft.com/office/drawing/2014/main" id="{3570B0B0-A7C0-3E2F-A313-B23C23855F8A}"/>
              </a:ext>
            </a:extLst>
          </p:cNvPr>
          <p:cNvSpPr>
            <a:spLocks noGrp="1"/>
          </p:cNvSpPr>
          <p:nvPr>
            <p:ph type="body" idx="1"/>
          </p:nvPr>
        </p:nvSpPr>
        <p:spPr>
          <a:xfrm>
            <a:off x="902208" y="1800000"/>
            <a:ext cx="5096256" cy="589072"/>
          </a:xfrm>
        </p:spPr>
        <p:txBody>
          <a:bodyPr anchor="ctr">
            <a:normAutofit/>
          </a:bodyPr>
          <a:lstStyle/>
          <a:p>
            <a:pPr algn="ctr"/>
            <a:r>
              <a:rPr lang="en-GB" b="1" dirty="0">
                <a:solidFill>
                  <a:schemeClr val="accent2"/>
                </a:solidFill>
              </a:rPr>
              <a:t>Part 1: </a:t>
            </a:r>
            <a:r>
              <a:rPr lang="en-GB" b="1" dirty="0">
                <a:solidFill>
                  <a:schemeClr val="accent2"/>
                </a:solidFill>
                <a:effectLst/>
              </a:rPr>
              <a:t>Multimorbidity</a:t>
            </a:r>
            <a:endParaRPr lang="en-GB" b="1" dirty="0">
              <a:solidFill>
                <a:schemeClr val="accent2"/>
              </a:solidFill>
            </a:endParaRPr>
          </a:p>
        </p:txBody>
      </p:sp>
      <p:sp>
        <p:nvSpPr>
          <p:cNvPr id="5" name="Text Placeholder 4">
            <a:extLst>
              <a:ext uri="{FF2B5EF4-FFF2-40B4-BE49-F238E27FC236}">
                <a16:creationId xmlns:a16="http://schemas.microsoft.com/office/drawing/2014/main" id="{7D50C8CF-D191-D30B-2C3F-CC1E90B27B2D}"/>
              </a:ext>
            </a:extLst>
          </p:cNvPr>
          <p:cNvSpPr>
            <a:spLocks noGrp="1"/>
          </p:cNvSpPr>
          <p:nvPr>
            <p:ph type="body" sz="quarter" idx="3"/>
          </p:nvPr>
        </p:nvSpPr>
        <p:spPr>
          <a:xfrm>
            <a:off x="6197600" y="1800000"/>
            <a:ext cx="5096256" cy="589072"/>
          </a:xfrm>
        </p:spPr>
        <p:txBody>
          <a:bodyPr anchor="ctr">
            <a:normAutofit/>
          </a:bodyPr>
          <a:lstStyle/>
          <a:p>
            <a:pPr algn="ctr"/>
            <a:r>
              <a:rPr lang="en-GB" b="1" dirty="0">
                <a:solidFill>
                  <a:schemeClr val="accent2"/>
                </a:solidFill>
              </a:rPr>
              <a:t>Part 2: </a:t>
            </a:r>
            <a:r>
              <a:rPr lang="en-GB" b="1" dirty="0">
                <a:solidFill>
                  <a:schemeClr val="accent2"/>
                </a:solidFill>
                <a:effectLst/>
              </a:rPr>
              <a:t>Falls assessment </a:t>
            </a:r>
            <a:endParaRPr lang="en-GB" b="1" dirty="0">
              <a:solidFill>
                <a:schemeClr val="accent2"/>
              </a:solidFill>
            </a:endParaRPr>
          </a:p>
        </p:txBody>
      </p:sp>
      <p:graphicFrame>
        <p:nvGraphicFramePr>
          <p:cNvPr id="8" name="Content Placeholder 3">
            <a:extLst>
              <a:ext uri="{FF2B5EF4-FFF2-40B4-BE49-F238E27FC236}">
                <a16:creationId xmlns:a16="http://schemas.microsoft.com/office/drawing/2014/main" id="{0FDBB4E7-1966-00BB-8A3E-43EFDA59B826}"/>
              </a:ext>
            </a:extLst>
          </p:cNvPr>
          <p:cNvGraphicFramePr>
            <a:graphicFrameLocks noGrp="1"/>
          </p:cNvGraphicFramePr>
          <p:nvPr>
            <p:ph sz="half" idx="2"/>
            <p:extLst>
              <p:ext uri="{D42A27DB-BD31-4B8C-83A1-F6EECF244321}">
                <p14:modId xmlns:p14="http://schemas.microsoft.com/office/powerpoint/2010/main" val="2211750881"/>
              </p:ext>
            </p:extLst>
          </p:nvPr>
        </p:nvGraphicFramePr>
        <p:xfrm>
          <a:off x="903110" y="2389071"/>
          <a:ext cx="5093407" cy="41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ssorted pills and tablets">
            <a:extLst>
              <a:ext uri="{FF2B5EF4-FFF2-40B4-BE49-F238E27FC236}">
                <a16:creationId xmlns:a16="http://schemas.microsoft.com/office/drawing/2014/main" id="{E209AC6A-CBAF-C031-176A-9260F6D0B6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45874" y="0"/>
            <a:ext cx="2151635" cy="1434281"/>
          </a:xfrm>
          <a:prstGeom prst="rect">
            <a:avLst/>
          </a:prstGeom>
        </p:spPr>
      </p:pic>
      <p:graphicFrame>
        <p:nvGraphicFramePr>
          <p:cNvPr id="10" name="Content Placeholder 3">
            <a:extLst>
              <a:ext uri="{FF2B5EF4-FFF2-40B4-BE49-F238E27FC236}">
                <a16:creationId xmlns:a16="http://schemas.microsoft.com/office/drawing/2014/main" id="{DDD02D69-01CF-A024-B1A9-2F603CCA5EA7}"/>
              </a:ext>
            </a:extLst>
          </p:cNvPr>
          <p:cNvGraphicFramePr>
            <a:graphicFrameLocks/>
          </p:cNvGraphicFramePr>
          <p:nvPr>
            <p:extLst>
              <p:ext uri="{D42A27DB-BD31-4B8C-83A1-F6EECF244321}">
                <p14:modId xmlns:p14="http://schemas.microsoft.com/office/powerpoint/2010/main" val="213644234"/>
              </p:ext>
            </p:extLst>
          </p:nvPr>
        </p:nvGraphicFramePr>
        <p:xfrm>
          <a:off x="6204682" y="2389070"/>
          <a:ext cx="5093407" cy="4140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6545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C8BE-D515-48C0-9E5D-F7A9D957F001}"/>
              </a:ext>
            </a:extLst>
          </p:cNvPr>
          <p:cNvSpPr>
            <a:spLocks noGrp="1"/>
          </p:cNvSpPr>
          <p:nvPr>
            <p:ph type="title"/>
          </p:nvPr>
        </p:nvSpPr>
        <p:spPr/>
        <p:txBody>
          <a:bodyPr/>
          <a:lstStyle/>
          <a:p>
            <a:r>
              <a:rPr lang="en-GB" dirty="0"/>
              <a:t>Key points </a:t>
            </a:r>
          </a:p>
        </p:txBody>
      </p:sp>
      <p:graphicFrame>
        <p:nvGraphicFramePr>
          <p:cNvPr id="9" name="Content Placeholder 2">
            <a:extLst>
              <a:ext uri="{FF2B5EF4-FFF2-40B4-BE49-F238E27FC236}">
                <a16:creationId xmlns:a16="http://schemas.microsoft.com/office/drawing/2014/main" id="{BEB25A25-0759-4895-B85B-42EC4BD1239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06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4D1AA-936B-4A90-97B7-49E058AA8F49}"/>
              </a:ext>
            </a:extLst>
          </p:cNvPr>
          <p:cNvSpPr>
            <a:spLocks noGrp="1"/>
          </p:cNvSpPr>
          <p:nvPr>
            <p:ph type="title"/>
          </p:nvPr>
        </p:nvSpPr>
        <p:spPr/>
        <p:txBody>
          <a:bodyPr/>
          <a:lstStyle/>
          <a:p>
            <a:r>
              <a:rPr lang="en-GB" dirty="0"/>
              <a:t>Acknowledgements </a:t>
            </a:r>
          </a:p>
        </p:txBody>
      </p:sp>
      <p:sp>
        <p:nvSpPr>
          <p:cNvPr id="6" name="Content Placeholder 1">
            <a:extLst>
              <a:ext uri="{FF2B5EF4-FFF2-40B4-BE49-F238E27FC236}">
                <a16:creationId xmlns:a16="http://schemas.microsoft.com/office/drawing/2014/main" id="{F7E1F44B-A878-A072-59ED-6577FD37F8D5}"/>
              </a:ext>
            </a:extLst>
          </p:cNvPr>
          <p:cNvSpPr>
            <a:spLocks noGrp="1"/>
          </p:cNvSpPr>
          <p:nvPr>
            <p:ph idx="1"/>
          </p:nvPr>
        </p:nvSpPr>
        <p:spPr>
          <a:xfrm>
            <a:off x="902743" y="1800000"/>
            <a:ext cx="10395480" cy="4680000"/>
          </a:xfrm>
        </p:spPr>
        <p:txBody>
          <a:bodyPr/>
          <a:lstStyle/>
          <a:p>
            <a:pPr marL="0" indent="0">
              <a:lnSpc>
                <a:spcPct val="100000"/>
              </a:lnSpc>
              <a:spcAft>
                <a:spcPts val="800"/>
              </a:spcAf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Amy Taylor		ADEPT Fellow 2021-22</a:t>
            </a:r>
          </a:p>
          <a:p>
            <a:pPr marL="0" indent="0">
              <a:lnSpc>
                <a:spcPct val="100000"/>
              </a:lnSpc>
              <a:spcAft>
                <a:spcPts val="800"/>
              </a:spcAft>
              <a:buNone/>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Philip Toner </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 Lead for Year 3</a:t>
            </a:r>
          </a:p>
          <a:p>
            <a:pPr marL="0" indent="0">
              <a:lnSpc>
                <a:spcPct val="100000"/>
              </a:lnSpc>
              <a:spcAft>
                <a:spcPts val="800"/>
              </a:spcAf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Robin Baker </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Deputy Academic Lead for Year 3</a:t>
            </a:r>
            <a:endParaRPr lang="en-GB" sz="1200" dirty="0">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Aft>
                <a:spcPts val="800"/>
              </a:spcAft>
              <a:buNone/>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Andrew Spence </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 Clinical Lecturer</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spcAft>
                <a:spcPts val="800"/>
              </a:spcAft>
              <a:buNone/>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Jenny Johnston	</a:t>
            </a: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Academic Lead for Year 3 GP</a:t>
            </a:r>
          </a:p>
          <a:p>
            <a:pPr marL="0" indent="0">
              <a:lnSpc>
                <a:spcPct val="100000"/>
              </a:lnSpc>
              <a:spcAft>
                <a:spcPts val="800"/>
              </a:spcAft>
              <a:buNone/>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Paul Hamilton</a:t>
            </a:r>
            <a:r>
              <a:rPr lang="en-GB"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Academic Lead for CBL Years 1 &amp; 2</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0000"/>
              </a:lnSpc>
              <a:spcAft>
                <a:spcPts val="800"/>
              </a:spcAft>
              <a:buNone/>
            </a:pPr>
            <a:r>
              <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Charles Mullan	Honorary Lecturer, Radiology</a:t>
            </a:r>
          </a:p>
          <a:p>
            <a:pPr marL="0" indent="0">
              <a:lnSpc>
                <a:spcPct val="100000"/>
              </a:lnSpc>
              <a:spcAft>
                <a:spcPts val="800"/>
              </a:spcAft>
              <a:buNone/>
            </a:pPr>
            <a:r>
              <a:rPr lang="en-GB" sz="1200" dirty="0">
                <a:solidFill>
                  <a:schemeClr val="tx1"/>
                </a:solidFill>
                <a:latin typeface="Calibri" panose="020F0502020204030204" pitchFamily="34" charset="0"/>
                <a:ea typeface="Times New Roman" panose="02020603050405020304" pitchFamily="18" charset="0"/>
                <a:cs typeface="Calibri" panose="020F0502020204030204" pitchFamily="34" charset="0"/>
              </a:rPr>
              <a:t>GCAT Theme Leads</a:t>
            </a:r>
            <a:endParaRPr lang="en-GB" sz="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nSpc>
                <a:spcPct val="100000"/>
              </a:lnSpc>
              <a:spcAft>
                <a:spcPts val="800"/>
              </a:spcAft>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Sophie Davidson	General Surgery ST5</a:t>
            </a:r>
          </a:p>
          <a:p>
            <a:pPr marL="0" indent="0">
              <a:lnSpc>
                <a:spcPct val="100000"/>
              </a:lnSpc>
              <a:spcAft>
                <a:spcPts val="800"/>
              </a:spcAft>
              <a:buNone/>
            </a:pPr>
            <a:r>
              <a:rPr lang="en-GB"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Mark McKane 		</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Cardiology ST4</a:t>
            </a:r>
          </a:p>
          <a:p>
            <a:pPr marL="0" indent="0">
              <a:lnSpc>
                <a:spcPct val="100000"/>
              </a:lnSpc>
              <a:spcAft>
                <a:spcPts val="800"/>
              </a:spcAft>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Peter McMurray	General Adult Psychiatry ST6</a:t>
            </a:r>
          </a:p>
          <a:p>
            <a:pPr marL="0" indent="0">
              <a:lnSpc>
                <a:spcPct val="100000"/>
              </a:lnSpc>
              <a:spcAft>
                <a:spcPts val="800"/>
              </a:spcAft>
              <a:buNone/>
            </a:pP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James Irvine		Geriatric Medicine ST4</a:t>
            </a:r>
          </a:p>
        </p:txBody>
      </p:sp>
    </p:spTree>
    <p:extLst>
      <p:ext uri="{BB962C8B-B14F-4D97-AF65-F5344CB8AC3E}">
        <p14:creationId xmlns:p14="http://schemas.microsoft.com/office/powerpoint/2010/main" val="244403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FC7FECC-DA7D-447D-BB4D-C24741123DAF}"/>
              </a:ext>
            </a:extLst>
          </p:cNvPr>
          <p:cNvSpPr>
            <a:spLocks noGrp="1"/>
          </p:cNvSpPr>
          <p:nvPr>
            <p:ph type="body" idx="10"/>
          </p:nvPr>
        </p:nvSpPr>
        <p:spPr>
          <a:xfrm>
            <a:off x="1509587" y="5008729"/>
            <a:ext cx="8329686" cy="1660632"/>
          </a:xfrm>
        </p:spPr>
        <p:txBody>
          <a:bodyPr/>
          <a:lstStyle/>
          <a:p>
            <a:r>
              <a:rPr lang="en-GB" dirty="0"/>
              <a:t>What are your questions?</a:t>
            </a:r>
          </a:p>
          <a:p>
            <a:r>
              <a:rPr lang="en-GB" dirty="0"/>
              <a:t>Contact: </a:t>
            </a:r>
            <a:r>
              <a:rPr lang="en-GB" dirty="0">
                <a:hlinkClick r:id="rId3"/>
              </a:rPr>
              <a:t>m.trimble@qub.ac.uk</a:t>
            </a:r>
            <a:r>
              <a:rPr lang="en-GB" dirty="0"/>
              <a:t>  </a:t>
            </a:r>
          </a:p>
        </p:txBody>
      </p:sp>
      <p:sp>
        <p:nvSpPr>
          <p:cNvPr id="4" name="Title 3">
            <a:extLst>
              <a:ext uri="{FF2B5EF4-FFF2-40B4-BE49-F238E27FC236}">
                <a16:creationId xmlns:a16="http://schemas.microsoft.com/office/drawing/2014/main" id="{66085044-9FB8-47AD-B959-9E0AA679BDD3}"/>
              </a:ext>
            </a:extLst>
          </p:cNvPr>
          <p:cNvSpPr>
            <a:spLocks noGrp="1"/>
          </p:cNvSpPr>
          <p:nvPr>
            <p:ph type="ctrTitle"/>
          </p:nvPr>
        </p:nvSpPr>
        <p:spPr>
          <a:xfrm>
            <a:off x="2823210" y="1700807"/>
            <a:ext cx="6513150" cy="2267219"/>
          </a:xfrm>
        </p:spPr>
        <p:txBody>
          <a:bodyPr/>
          <a:lstStyle/>
          <a:p>
            <a:r>
              <a:rPr lang="en-GB" dirty="0"/>
              <a:t>Thank you </a:t>
            </a:r>
          </a:p>
        </p:txBody>
      </p:sp>
    </p:spTree>
    <p:extLst>
      <p:ext uri="{BB962C8B-B14F-4D97-AF65-F5344CB8AC3E}">
        <p14:creationId xmlns:p14="http://schemas.microsoft.com/office/powerpoint/2010/main" val="107042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2283E8-EF1C-BA94-DBE6-E4B98DC36B21}"/>
              </a:ext>
            </a:extLst>
          </p:cNvPr>
          <p:cNvSpPr>
            <a:spLocks noGrp="1"/>
          </p:cNvSpPr>
          <p:nvPr>
            <p:ph type="title"/>
          </p:nvPr>
        </p:nvSpPr>
        <p:spPr>
          <a:xfrm>
            <a:off x="609600" y="144000"/>
            <a:ext cx="10094912" cy="1252728"/>
          </a:xfrm>
        </p:spPr>
        <p:txBody>
          <a:bodyPr anchor="ctr">
            <a:normAutofit/>
          </a:bodyPr>
          <a:lstStyle/>
          <a:p>
            <a:r>
              <a:rPr lang="en-GB" dirty="0"/>
              <a:t>What is CBL?</a:t>
            </a:r>
          </a:p>
        </p:txBody>
      </p:sp>
      <p:graphicFrame>
        <p:nvGraphicFramePr>
          <p:cNvPr id="5" name="Content Placeholder 1">
            <a:extLst>
              <a:ext uri="{FF2B5EF4-FFF2-40B4-BE49-F238E27FC236}">
                <a16:creationId xmlns:a16="http://schemas.microsoft.com/office/drawing/2014/main" id="{058CC035-BE28-FBC9-BAF1-AA953007ACE5}"/>
              </a:ext>
            </a:extLst>
          </p:cNvPr>
          <p:cNvGraphicFramePr>
            <a:graphicFrameLocks noGrp="1"/>
          </p:cNvGraphicFramePr>
          <p:nvPr>
            <p:ph idx="1"/>
            <p:extLst>
              <p:ext uri="{D42A27DB-BD31-4B8C-83A1-F6EECF244321}">
                <p14:modId xmlns:p14="http://schemas.microsoft.com/office/powerpoint/2010/main" val="1782002684"/>
              </p:ext>
            </p:extLst>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008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E871-534F-41B0-B927-0771791DC478}"/>
              </a:ext>
            </a:extLst>
          </p:cNvPr>
          <p:cNvSpPr>
            <a:spLocks noGrp="1"/>
          </p:cNvSpPr>
          <p:nvPr>
            <p:ph type="title"/>
          </p:nvPr>
        </p:nvSpPr>
        <p:spPr>
          <a:xfrm>
            <a:off x="609600" y="144000"/>
            <a:ext cx="10094912" cy="1252728"/>
          </a:xfrm>
        </p:spPr>
        <p:txBody>
          <a:bodyPr anchor="ctr">
            <a:normAutofit/>
          </a:bodyPr>
          <a:lstStyle/>
          <a:p>
            <a:r>
              <a:rPr lang="en-GB" dirty="0"/>
              <a:t>Why use CBL?</a:t>
            </a:r>
          </a:p>
        </p:txBody>
      </p:sp>
      <p:graphicFrame>
        <p:nvGraphicFramePr>
          <p:cNvPr id="6" name="Content Placeholder 2">
            <a:extLst>
              <a:ext uri="{FF2B5EF4-FFF2-40B4-BE49-F238E27FC236}">
                <a16:creationId xmlns:a16="http://schemas.microsoft.com/office/drawing/2014/main" id="{800E9D64-5372-8E0D-E539-833E07B717F8}"/>
              </a:ext>
            </a:extLst>
          </p:cNvPr>
          <p:cNvGraphicFramePr>
            <a:graphicFrameLocks noGrp="1"/>
          </p:cNvGraphicFramePr>
          <p:nvPr>
            <p:ph sz="quarter" idx="14"/>
            <p:extLst>
              <p:ext uri="{D42A27DB-BD31-4B8C-83A1-F6EECF244321}">
                <p14:modId xmlns:p14="http://schemas.microsoft.com/office/powerpoint/2010/main" val="2345270671"/>
              </p:ext>
            </p:extLst>
          </p:nvPr>
        </p:nvGraphicFramePr>
        <p:xfrm>
          <a:off x="4343400" y="1800000"/>
          <a:ext cx="6946392" cy="4519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screenshot of a phone&#10;&#10;Description automatically generated with medium confidence">
            <a:extLst>
              <a:ext uri="{FF2B5EF4-FFF2-40B4-BE49-F238E27FC236}">
                <a16:creationId xmlns:a16="http://schemas.microsoft.com/office/drawing/2014/main" id="{9A9D57C0-BC0A-4C72-9836-111126DB2735}"/>
              </a:ext>
            </a:extLst>
          </p:cNvPr>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1658448" y="1711100"/>
            <a:ext cx="1956543" cy="4607939"/>
          </a:xfrm>
          <a:prstGeom prst="rect">
            <a:avLst/>
          </a:prstGeom>
        </p:spPr>
      </p:pic>
    </p:spTree>
    <p:extLst>
      <p:ext uri="{BB962C8B-B14F-4D97-AF65-F5344CB8AC3E}">
        <p14:creationId xmlns:p14="http://schemas.microsoft.com/office/powerpoint/2010/main" val="239871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BBBC8-35C1-CD25-61CD-39B571BD9902}"/>
              </a:ext>
            </a:extLst>
          </p:cNvPr>
          <p:cNvSpPr>
            <a:spLocks noGrp="1"/>
          </p:cNvSpPr>
          <p:nvPr>
            <p:ph type="title"/>
          </p:nvPr>
        </p:nvSpPr>
        <p:spPr>
          <a:xfrm>
            <a:off x="609600" y="144000"/>
            <a:ext cx="10094912" cy="1252728"/>
          </a:xfrm>
        </p:spPr>
        <p:txBody>
          <a:bodyPr anchor="ctr">
            <a:normAutofit/>
          </a:bodyPr>
          <a:lstStyle/>
          <a:p>
            <a:r>
              <a:rPr lang="en-GB" dirty="0"/>
              <a:t>CBL timeline</a:t>
            </a:r>
          </a:p>
        </p:txBody>
      </p:sp>
      <p:graphicFrame>
        <p:nvGraphicFramePr>
          <p:cNvPr id="12" name="Content Placeholder 1">
            <a:extLst>
              <a:ext uri="{FF2B5EF4-FFF2-40B4-BE49-F238E27FC236}">
                <a16:creationId xmlns:a16="http://schemas.microsoft.com/office/drawing/2014/main" id="{2DA7EBC1-42E6-3037-631C-34E11E3468D4}"/>
              </a:ext>
            </a:extLst>
          </p:cNvPr>
          <p:cNvGraphicFramePr>
            <a:graphicFrameLocks noGrp="1"/>
          </p:cNvGraphicFramePr>
          <p:nvPr>
            <p:ph idx="1"/>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F4C22BE2-5704-3D1A-FEA2-7CBA76BCB27B}"/>
              </a:ext>
            </a:extLst>
          </p:cNvPr>
          <p:cNvGrpSpPr/>
          <p:nvPr/>
        </p:nvGrpSpPr>
        <p:grpSpPr>
          <a:xfrm>
            <a:off x="902743" y="1640088"/>
            <a:ext cx="3456954" cy="486720"/>
            <a:chOff x="491365" y="468000"/>
            <a:chExt cx="3456954" cy="486720"/>
          </a:xfrm>
        </p:grpSpPr>
        <p:sp>
          <p:nvSpPr>
            <p:cNvPr id="13" name="Rectangle 12">
              <a:extLst>
                <a:ext uri="{FF2B5EF4-FFF2-40B4-BE49-F238E27FC236}">
                  <a16:creationId xmlns:a16="http://schemas.microsoft.com/office/drawing/2014/main" id="{95E8E175-3CA8-EA24-C709-4154DB24EE95}"/>
                </a:ext>
              </a:extLst>
            </p:cNvPr>
            <p:cNvSpPr/>
            <p:nvPr/>
          </p:nvSpPr>
          <p:spPr>
            <a:xfrm>
              <a:off x="491365" y="468000"/>
              <a:ext cx="3456954" cy="4867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D47FC640-A463-18C9-D958-BCFFEC8F46CC}"/>
                </a:ext>
              </a:extLst>
            </p:cNvPr>
            <p:cNvSpPr txBox="1"/>
            <p:nvPr/>
          </p:nvSpPr>
          <p:spPr>
            <a:xfrm>
              <a:off x="491365" y="468000"/>
              <a:ext cx="3456954" cy="4867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i="1" dirty="0"/>
                <a:t>LIC1</a:t>
              </a:r>
              <a:endParaRPr lang="en-US" sz="2000" i="1" kern="1200" dirty="0"/>
            </a:p>
          </p:txBody>
        </p:sp>
      </p:grpSp>
      <p:sp>
        <p:nvSpPr>
          <p:cNvPr id="15" name="TextBox 14">
            <a:extLst>
              <a:ext uri="{FF2B5EF4-FFF2-40B4-BE49-F238E27FC236}">
                <a16:creationId xmlns:a16="http://schemas.microsoft.com/office/drawing/2014/main" id="{D88B01A0-201A-B0D7-F446-6E89D660AD1B}"/>
              </a:ext>
            </a:extLst>
          </p:cNvPr>
          <p:cNvSpPr txBox="1"/>
          <p:nvPr/>
        </p:nvSpPr>
        <p:spPr>
          <a:xfrm>
            <a:off x="4983271" y="1640088"/>
            <a:ext cx="3456954" cy="4867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i="1" dirty="0"/>
              <a:t>LIC2</a:t>
            </a:r>
            <a:endParaRPr lang="en-US" sz="2000" i="1" kern="1200" dirty="0"/>
          </a:p>
        </p:txBody>
      </p:sp>
    </p:spTree>
    <p:extLst>
      <p:ext uri="{BB962C8B-B14F-4D97-AF65-F5344CB8AC3E}">
        <p14:creationId xmlns:p14="http://schemas.microsoft.com/office/powerpoint/2010/main" val="1856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E4211B-F699-0C01-7F5A-25D2108DF36B}"/>
              </a:ext>
            </a:extLst>
          </p:cNvPr>
          <p:cNvSpPr>
            <a:spLocks noGrp="1"/>
          </p:cNvSpPr>
          <p:nvPr>
            <p:ph type="title"/>
          </p:nvPr>
        </p:nvSpPr>
        <p:spPr>
          <a:xfrm>
            <a:off x="609600" y="144000"/>
            <a:ext cx="10094912" cy="1252728"/>
          </a:xfrm>
        </p:spPr>
        <p:txBody>
          <a:bodyPr anchor="ctr">
            <a:normAutofit/>
          </a:bodyPr>
          <a:lstStyle/>
          <a:p>
            <a:r>
              <a:rPr lang="en-GB" dirty="0"/>
              <a:t>Case timeline</a:t>
            </a:r>
          </a:p>
        </p:txBody>
      </p:sp>
      <p:graphicFrame>
        <p:nvGraphicFramePr>
          <p:cNvPr id="5" name="Content Placeholder 1">
            <a:extLst>
              <a:ext uri="{FF2B5EF4-FFF2-40B4-BE49-F238E27FC236}">
                <a16:creationId xmlns:a16="http://schemas.microsoft.com/office/drawing/2014/main" id="{E5F40647-D9A9-E115-E1BB-BC52ABE0E16B}"/>
              </a:ext>
            </a:extLst>
          </p:cNvPr>
          <p:cNvGraphicFramePr>
            <a:graphicFrameLocks noGrp="1"/>
          </p:cNvGraphicFramePr>
          <p:nvPr>
            <p:ph idx="1"/>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416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DA504-F2B4-4106-EFB4-88607226825A}"/>
              </a:ext>
            </a:extLst>
          </p:cNvPr>
          <p:cNvSpPr>
            <a:spLocks noGrp="1"/>
          </p:cNvSpPr>
          <p:nvPr>
            <p:ph type="title"/>
          </p:nvPr>
        </p:nvSpPr>
        <p:spPr>
          <a:xfrm>
            <a:off x="609600" y="144000"/>
            <a:ext cx="10094912" cy="1252728"/>
          </a:xfrm>
        </p:spPr>
        <p:txBody>
          <a:bodyPr anchor="ctr">
            <a:normAutofit/>
          </a:bodyPr>
          <a:lstStyle/>
          <a:p>
            <a:r>
              <a:rPr lang="en-GB" dirty="0"/>
              <a:t>Case 1 exception</a:t>
            </a:r>
          </a:p>
        </p:txBody>
      </p:sp>
      <p:graphicFrame>
        <p:nvGraphicFramePr>
          <p:cNvPr id="8" name="Content Placeholder 5">
            <a:extLst>
              <a:ext uri="{FF2B5EF4-FFF2-40B4-BE49-F238E27FC236}">
                <a16:creationId xmlns:a16="http://schemas.microsoft.com/office/drawing/2014/main" id="{0ACAA871-7946-6D7E-423B-4F95E9F3926B}"/>
              </a:ext>
            </a:extLst>
          </p:cNvPr>
          <p:cNvGraphicFramePr>
            <a:graphicFrameLocks noGrp="1"/>
          </p:cNvGraphicFramePr>
          <p:nvPr>
            <p:ph idx="1"/>
          </p:nvPr>
        </p:nvGraphicFramePr>
        <p:xfrm>
          <a:off x="902743" y="1800000"/>
          <a:ext cx="10395480" cy="46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4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Cheers with solid fill">
            <a:extLst>
              <a:ext uri="{FF2B5EF4-FFF2-40B4-BE49-F238E27FC236}">
                <a16:creationId xmlns:a16="http://schemas.microsoft.com/office/drawing/2014/main" id="{FAE101F9-1315-4048-BAB6-EA395735024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6993" y="2966704"/>
            <a:ext cx="914400" cy="914400"/>
          </a:xfrm>
        </p:spPr>
      </p:pic>
      <p:grpSp>
        <p:nvGrpSpPr>
          <p:cNvPr id="10" name="Group 9">
            <a:extLst>
              <a:ext uri="{FF2B5EF4-FFF2-40B4-BE49-F238E27FC236}">
                <a16:creationId xmlns:a16="http://schemas.microsoft.com/office/drawing/2014/main" id="{28FD4FAE-0397-4165-8E1C-AFEE3E4BD96E}"/>
              </a:ext>
            </a:extLst>
          </p:cNvPr>
          <p:cNvGrpSpPr/>
          <p:nvPr/>
        </p:nvGrpSpPr>
        <p:grpSpPr>
          <a:xfrm>
            <a:off x="920155" y="3081133"/>
            <a:ext cx="10351690" cy="1907915"/>
            <a:chOff x="1176747" y="3086229"/>
            <a:chExt cx="10351690" cy="1907915"/>
          </a:xfrm>
        </p:grpSpPr>
        <p:sp>
          <p:nvSpPr>
            <p:cNvPr id="11" name="Rectangle 10" descr="Teacher">
              <a:extLst>
                <a:ext uri="{FF2B5EF4-FFF2-40B4-BE49-F238E27FC236}">
                  <a16:creationId xmlns:a16="http://schemas.microsoft.com/office/drawing/2014/main" id="{C5E92C79-1336-46F1-BB3C-7430E108912B}"/>
                </a:ext>
              </a:extLst>
            </p:cNvPr>
            <p:cNvSpPr/>
            <p:nvPr/>
          </p:nvSpPr>
          <p:spPr>
            <a:xfrm>
              <a:off x="3677588" y="3086229"/>
              <a:ext cx="810000" cy="81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dirty="0"/>
            </a:p>
          </p:txBody>
        </p:sp>
        <p:sp>
          <p:nvSpPr>
            <p:cNvPr id="12" name="Freeform: Shape 11">
              <a:extLst>
                <a:ext uri="{FF2B5EF4-FFF2-40B4-BE49-F238E27FC236}">
                  <a16:creationId xmlns:a16="http://schemas.microsoft.com/office/drawing/2014/main" id="{124EB22D-EE91-4CDC-9209-FB6B575064E9}"/>
                </a:ext>
              </a:extLst>
            </p:cNvPr>
            <p:cNvSpPr/>
            <p:nvPr/>
          </p:nvSpPr>
          <p:spPr>
            <a:xfrm>
              <a:off x="1176747"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Group coordination</a:t>
              </a:r>
              <a:endParaRPr lang="en-US" sz="2400" kern="1200" dirty="0"/>
            </a:p>
          </p:txBody>
        </p:sp>
        <p:sp>
          <p:nvSpPr>
            <p:cNvPr id="13" name="Rectangle 12" descr="Users">
              <a:extLst>
                <a:ext uri="{FF2B5EF4-FFF2-40B4-BE49-F238E27FC236}">
                  <a16:creationId xmlns:a16="http://schemas.microsoft.com/office/drawing/2014/main" id="{DAF78F9F-2301-4216-8528-C7BEAD29426D}"/>
                </a:ext>
              </a:extLst>
            </p:cNvPr>
            <p:cNvSpPr/>
            <p:nvPr/>
          </p:nvSpPr>
          <p:spPr>
            <a:xfrm>
              <a:off x="10138352" y="3141214"/>
              <a:ext cx="810000" cy="81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5">
                <a:hueOff val="-1689636"/>
                <a:satOff val="-4355"/>
                <a:lumOff val="-2941"/>
                <a:alphaOff val="0"/>
              </a:schemeClr>
            </a:effectRef>
            <a:fontRef idx="minor">
              <a:schemeClr val="lt1"/>
            </a:fontRef>
          </p:style>
          <p:txBody>
            <a:bodyPr/>
            <a:lstStyle/>
            <a:p>
              <a:endParaRPr lang="en-GB" dirty="0"/>
            </a:p>
          </p:txBody>
        </p:sp>
        <p:sp>
          <p:nvSpPr>
            <p:cNvPr id="14" name="Freeform: Shape 13">
              <a:extLst>
                <a:ext uri="{FF2B5EF4-FFF2-40B4-BE49-F238E27FC236}">
                  <a16:creationId xmlns:a16="http://schemas.microsoft.com/office/drawing/2014/main" id="{056FF9BB-95EA-48CE-8CDB-053A41742C29}"/>
                </a:ext>
              </a:extLst>
            </p:cNvPr>
            <p:cNvSpPr/>
            <p:nvPr/>
          </p:nvSpPr>
          <p:spPr>
            <a:xfrm>
              <a:off x="5262258"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dirty="0"/>
                <a:t>Facilitated sessions</a:t>
              </a:r>
              <a:endParaRPr lang="en-US" sz="2400" kern="1200" dirty="0"/>
            </a:p>
          </p:txBody>
        </p:sp>
        <p:sp>
          <p:nvSpPr>
            <p:cNvPr id="16" name="Freeform: Shape 15">
              <a:extLst>
                <a:ext uri="{FF2B5EF4-FFF2-40B4-BE49-F238E27FC236}">
                  <a16:creationId xmlns:a16="http://schemas.microsoft.com/office/drawing/2014/main" id="{54089590-4D33-455C-9B88-AA1901866753}"/>
                </a:ext>
              </a:extLst>
            </p:cNvPr>
            <p:cNvSpPr/>
            <p:nvPr/>
          </p:nvSpPr>
          <p:spPr>
            <a:xfrm>
              <a:off x="7354815"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Framework</a:t>
              </a:r>
              <a:endParaRPr lang="en-US" sz="2400" kern="1200" dirty="0"/>
            </a:p>
          </p:txBody>
        </p:sp>
        <p:sp>
          <p:nvSpPr>
            <p:cNvPr id="18" name="Freeform: Shape 17">
              <a:extLst>
                <a:ext uri="{FF2B5EF4-FFF2-40B4-BE49-F238E27FC236}">
                  <a16:creationId xmlns:a16="http://schemas.microsoft.com/office/drawing/2014/main" id="{5C590E22-414D-4EC4-A255-CFE8D30C30B3}"/>
                </a:ext>
              </a:extLst>
            </p:cNvPr>
            <p:cNvSpPr/>
            <p:nvPr/>
          </p:nvSpPr>
          <p:spPr>
            <a:xfrm>
              <a:off x="9558267" y="4274144"/>
              <a:ext cx="197017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dirty="0"/>
                <a:t>Teamwork and P</a:t>
              </a:r>
              <a:r>
                <a:rPr lang="en-GB" sz="2400" kern="1200" dirty="0"/>
                <a:t>rofessionalism</a:t>
              </a:r>
              <a:endParaRPr lang="en-US" sz="2400" kern="1200" dirty="0"/>
            </a:p>
          </p:txBody>
        </p:sp>
        <p:sp>
          <p:nvSpPr>
            <p:cNvPr id="20" name="Freeform: Shape 19">
              <a:extLst>
                <a:ext uri="{FF2B5EF4-FFF2-40B4-BE49-F238E27FC236}">
                  <a16:creationId xmlns:a16="http://schemas.microsoft.com/office/drawing/2014/main" id="{41456142-DB90-4CEF-9107-682EF8BB6CA4}"/>
                </a:ext>
              </a:extLst>
            </p:cNvPr>
            <p:cNvSpPr/>
            <p:nvPr/>
          </p:nvSpPr>
          <p:spPr>
            <a:xfrm>
              <a:off x="3209451" y="4274144"/>
              <a:ext cx="1800000" cy="720000"/>
            </a:xfrm>
            <a:custGeom>
              <a:avLst/>
              <a:gdLst>
                <a:gd name="connsiteX0" fmla="*/ 0 w 1800000"/>
                <a:gd name="connsiteY0" fmla="*/ 0 h 720000"/>
                <a:gd name="connsiteX1" fmla="*/ 1800000 w 1800000"/>
                <a:gd name="connsiteY1" fmla="*/ 0 h 720000"/>
                <a:gd name="connsiteX2" fmla="*/ 1800000 w 1800000"/>
                <a:gd name="connsiteY2" fmla="*/ 720000 h 720000"/>
                <a:gd name="connsiteX3" fmla="*/ 0 w 1800000"/>
                <a:gd name="connsiteY3" fmla="*/ 720000 h 720000"/>
                <a:gd name="connsiteX4" fmla="*/ 0 w 180000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720000">
                  <a:moveTo>
                    <a:pt x="0" y="0"/>
                  </a:moveTo>
                  <a:lnTo>
                    <a:pt x="1800000" y="0"/>
                  </a:lnTo>
                  <a:lnTo>
                    <a:pt x="180000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dirty="0"/>
                <a:t>Independent sessions</a:t>
              </a:r>
              <a:endParaRPr lang="en-US" sz="2400" kern="1200" dirty="0"/>
            </a:p>
          </p:txBody>
        </p:sp>
      </p:grpSp>
      <p:sp>
        <p:nvSpPr>
          <p:cNvPr id="5" name="Title 4">
            <a:extLst>
              <a:ext uri="{FF2B5EF4-FFF2-40B4-BE49-F238E27FC236}">
                <a16:creationId xmlns:a16="http://schemas.microsoft.com/office/drawing/2014/main" id="{4C895C92-F5B2-4CAE-9615-A7F1961FF255}"/>
              </a:ext>
            </a:extLst>
          </p:cNvPr>
          <p:cNvSpPr>
            <a:spLocks noGrp="1"/>
          </p:cNvSpPr>
          <p:nvPr>
            <p:ph type="title"/>
          </p:nvPr>
        </p:nvSpPr>
        <p:spPr/>
        <p:txBody>
          <a:bodyPr/>
          <a:lstStyle/>
          <a:p>
            <a:r>
              <a:rPr lang="en-GB" dirty="0"/>
              <a:t>Student role</a:t>
            </a:r>
          </a:p>
        </p:txBody>
      </p:sp>
      <p:pic>
        <p:nvPicPr>
          <p:cNvPr id="7" name="Graphic 6" descr="Classroom with solid fill">
            <a:extLst>
              <a:ext uri="{FF2B5EF4-FFF2-40B4-BE49-F238E27FC236}">
                <a16:creationId xmlns:a16="http://schemas.microsoft.com/office/drawing/2014/main" id="{91FA1D94-DC51-4516-8202-E8E0B348C1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8466" y="2966704"/>
            <a:ext cx="914400" cy="914400"/>
          </a:xfrm>
          <a:prstGeom prst="rect">
            <a:avLst/>
          </a:prstGeom>
        </p:spPr>
      </p:pic>
      <p:pic>
        <p:nvPicPr>
          <p:cNvPr id="9" name="Graphic 8" descr="Address Book with solid fill">
            <a:extLst>
              <a:ext uri="{FF2B5EF4-FFF2-40B4-BE49-F238E27FC236}">
                <a16:creationId xmlns:a16="http://schemas.microsoft.com/office/drawing/2014/main" id="{A9FFE99B-1130-4AD4-BF92-3D87C33C77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41023" y="3031718"/>
            <a:ext cx="914400" cy="914400"/>
          </a:xfrm>
          <a:prstGeom prst="rect">
            <a:avLst/>
          </a:prstGeom>
        </p:spPr>
      </p:pic>
    </p:spTree>
    <p:extLst>
      <p:ext uri="{BB962C8B-B14F-4D97-AF65-F5344CB8AC3E}">
        <p14:creationId xmlns:p14="http://schemas.microsoft.com/office/powerpoint/2010/main" val="241398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QUB_Design_2020">
  <a:themeElements>
    <a:clrScheme name="Custom 2">
      <a:dk1>
        <a:sysClr val="windowText" lastClr="000000"/>
      </a:dk1>
      <a:lt1>
        <a:sysClr val="window" lastClr="FFFFFF"/>
      </a:lt1>
      <a:dk2>
        <a:srgbClr val="004D7E"/>
      </a:dk2>
      <a:lt2>
        <a:srgbClr val="D8D8D8"/>
      </a:lt2>
      <a:accent1>
        <a:srgbClr val="D6000D"/>
      </a:accent1>
      <a:accent2>
        <a:srgbClr val="8F0E20"/>
      </a:accent2>
      <a:accent3>
        <a:srgbClr val="00AFAB"/>
      </a:accent3>
      <a:accent4>
        <a:srgbClr val="94D60A"/>
      </a:accent4>
      <a:accent5>
        <a:srgbClr val="F18903"/>
      </a:accent5>
      <a:accent6>
        <a:srgbClr val="FFCC00"/>
      </a:accent6>
      <a:hlink>
        <a:srgbClr val="8F0E20"/>
      </a:hlink>
      <a:folHlink>
        <a:srgbClr val="92929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B_Design_2020" id="{47F3F79E-1760-46F7-9CD6-F05BA39E68CC}" vid="{C7E2E2F0-33F8-48FB-BBAB-370F4FBB32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D8A21129DDAC4AA6E9BB92AA80DBF9" ma:contentTypeVersion="14" ma:contentTypeDescription="Create a new document." ma:contentTypeScope="" ma:versionID="85cd1666ec9145664cc1b028502846c2">
  <xsd:schema xmlns:xsd="http://www.w3.org/2001/XMLSchema" xmlns:xs="http://www.w3.org/2001/XMLSchema" xmlns:p="http://schemas.microsoft.com/office/2006/metadata/properties" xmlns:ns2="baaeedd3-5a68-43ac-bd79-94f62b13730f" xmlns:ns3="43e9c48d-0651-425c-af7e-62af5b96c23a" targetNamespace="http://schemas.microsoft.com/office/2006/metadata/properties" ma:root="true" ma:fieldsID="779173ca0fa530545ea709e77ae91560" ns2:_="" ns3:_="">
    <xsd:import namespace="baaeedd3-5a68-43ac-bd79-94f62b13730f"/>
    <xsd:import namespace="43e9c48d-0651-425c-af7e-62af5b96c2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aeedd3-5a68-43ac-bd79-94f62b1373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e9c48d-0651-425c-af7e-62af5b96c23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DD4B32-E30D-4A64-A882-E05996B0078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18A2EE6-EB37-411F-85A0-86A1EC949DAF}">
  <ds:schemaRefs>
    <ds:schemaRef ds:uri="http://schemas.microsoft.com/sharepoint/v3/contenttype/forms"/>
  </ds:schemaRefs>
</ds:datastoreItem>
</file>

<file path=customXml/itemProps3.xml><?xml version="1.0" encoding="utf-8"?>
<ds:datastoreItem xmlns:ds="http://schemas.openxmlformats.org/officeDocument/2006/customXml" ds:itemID="{C2CFDD8F-C545-4114-A7B4-A17EB5408013}"/>
</file>

<file path=docProps/app.xml><?xml version="1.0" encoding="utf-8"?>
<Properties xmlns="http://schemas.openxmlformats.org/officeDocument/2006/extended-properties" xmlns:vt="http://schemas.openxmlformats.org/officeDocument/2006/docPropsVTypes">
  <TotalTime>3843</TotalTime>
  <Words>6195</Words>
  <Application>Microsoft Office PowerPoint</Application>
  <PresentationFormat>Widescreen</PresentationFormat>
  <Paragraphs>555</Paragraphs>
  <Slides>39</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Bliss2-Light</vt:lpstr>
      <vt:lpstr>Calibri</vt:lpstr>
      <vt:lpstr>Calibri Light</vt:lpstr>
      <vt:lpstr>Lato</vt:lpstr>
      <vt:lpstr>Symbol</vt:lpstr>
      <vt:lpstr>QUB_Design_2020</vt:lpstr>
      <vt:lpstr>Year 3 Case-based Learning:  Facilitator training 2023-24 </vt:lpstr>
      <vt:lpstr>Overview </vt:lpstr>
      <vt:lpstr>Year 3 Overview</vt:lpstr>
      <vt:lpstr>What is CBL?</vt:lpstr>
      <vt:lpstr>Why use CBL?</vt:lpstr>
      <vt:lpstr>CBL timeline</vt:lpstr>
      <vt:lpstr>Case timeline</vt:lpstr>
      <vt:lpstr>Case 1 exception</vt:lpstr>
      <vt:lpstr>Student role</vt:lpstr>
      <vt:lpstr>Facilitator role</vt:lpstr>
      <vt:lpstr>Guides and materials</vt:lpstr>
      <vt:lpstr>General guide </vt:lpstr>
      <vt:lpstr>A structured approach to patient assessment and management </vt:lpstr>
      <vt:lpstr>Clinical reasoning</vt:lpstr>
      <vt:lpstr>Clinical reasoning</vt:lpstr>
      <vt:lpstr>Framework </vt:lpstr>
      <vt:lpstr>One Minute Preceptor Model</vt:lpstr>
      <vt:lpstr>Case guide</vt:lpstr>
      <vt:lpstr>Case materials</vt:lpstr>
      <vt:lpstr>PowerPoint Presentation</vt:lpstr>
      <vt:lpstr>CBL sessions</vt:lpstr>
      <vt:lpstr>Independent sessions</vt:lpstr>
      <vt:lpstr>PowerPoint Presentation</vt:lpstr>
      <vt:lpstr>Facilitated sessions</vt:lpstr>
      <vt:lpstr>PowerPoint Presentation</vt:lpstr>
      <vt:lpstr>General tips for small group sessions</vt:lpstr>
      <vt:lpstr>Evaluating progress and learning </vt:lpstr>
      <vt:lpstr>Case overviews </vt:lpstr>
      <vt:lpstr>Case 1</vt:lpstr>
      <vt:lpstr>Case 1</vt:lpstr>
      <vt:lpstr>Case 2</vt:lpstr>
      <vt:lpstr>Case 2</vt:lpstr>
      <vt:lpstr>Case 3</vt:lpstr>
      <vt:lpstr>Case 3</vt:lpstr>
      <vt:lpstr>Case 4</vt:lpstr>
      <vt:lpstr>Case 4</vt:lpstr>
      <vt:lpstr>Key points </vt:lpstr>
      <vt:lpstr>Acknowledgements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McMeekin</dc:creator>
  <cp:lastModifiedBy>Michael McMahon</cp:lastModifiedBy>
  <cp:revision>12</cp:revision>
  <dcterms:created xsi:type="dcterms:W3CDTF">2022-03-03T18:29:31Z</dcterms:created>
  <dcterms:modified xsi:type="dcterms:W3CDTF">2023-07-07T13:42:33Z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0x01010081D8A21129DDAC4AA6E9BB92AA80DBF9</vt:lpwstr>
  </property>
</Properties>
</file>